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80" r:id="rId1"/>
  </p:sldMasterIdLst>
  <p:sldIdLst>
    <p:sldId id="256" r:id="rId2"/>
    <p:sldId id="273" r:id="rId3"/>
    <p:sldId id="296" r:id="rId4"/>
    <p:sldId id="297" r:id="rId5"/>
    <p:sldId id="298" r:id="rId6"/>
    <p:sldId id="30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82330E-09C7-4194-9834-3D06C5B7F34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59829B-7AC2-4624-84F1-B21091FAE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800" dirty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Выполнили: Завьялова Е.Б. и Кротова Т.Г.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мгимо-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932" y="200025"/>
            <a:ext cx="1486281" cy="8871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54944" y="223920"/>
            <a:ext cx="20568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300" dirty="0" smtClean="0">
                <a:solidFill>
                  <a:srgbClr val="0070C0"/>
                </a:solidFill>
              </a:rPr>
              <a:t>МГИМО</a:t>
            </a:r>
          </a:p>
          <a:p>
            <a:pPr algn="ctr"/>
            <a:r>
              <a:rPr lang="ru-RU" b="1" spc="300" dirty="0" smtClean="0">
                <a:solidFill>
                  <a:srgbClr val="0070C0"/>
                </a:solidFill>
              </a:rPr>
              <a:t>УНИВЕРСИТЕТ</a:t>
            </a:r>
            <a:endParaRPr lang="ru-RU" b="1" spc="300" dirty="0">
              <a:solidFill>
                <a:srgbClr val="0070C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66108" y="2780212"/>
            <a:ext cx="10718800" cy="916576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Механизмы влияния Глобального потепления на достижение Целей устойчивого развития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0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ЦУР 13 - Борьба с изменениями климата</a:t>
            </a:r>
            <a:endParaRPr lang="ru-RU" sz="2800" dirty="0"/>
          </a:p>
        </p:txBody>
      </p:sp>
      <p:pic>
        <p:nvPicPr>
          <p:cNvPr id="7" name="Содержимое 6" descr="слайд 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90478" y="1600200"/>
            <a:ext cx="8525369" cy="4495800"/>
          </a:xfrm>
        </p:spPr>
      </p:pic>
      <p:pic>
        <p:nvPicPr>
          <p:cNvPr id="4" name="Рисунок 3" descr="ЦУР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7207" y="1940922"/>
            <a:ext cx="29337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24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Абсолютный разрыв в достижении ЦУР 12,13,14,15 для ведущих экономик мира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04937" y="1765962"/>
          <a:ext cx="3556000" cy="4292727"/>
        </p:xfrm>
        <a:graphic>
          <a:graphicData uri="http://schemas.openxmlformats.org/drawingml/2006/table">
            <a:tbl>
              <a:tblPr/>
              <a:tblGrid>
                <a:gridCol w="1117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ЦУР12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ЦУР13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ЦУР14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ЦУР15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Аргентина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Австралия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Бразилия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Канада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Китай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Франция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Индонезия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Италия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Япония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Корея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Мексика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Саудовская Аравия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Южная Африка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Великобритания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&gt;20%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10-20%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2-10%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0-2%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Формула для итогового уравнения зависимости достижения ЦУР 13 от достижения ЦУР 12 выглядит следующим образом</a:t>
            </a:r>
            <a:endParaRPr lang="ru-RU" sz="31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smtClean="0"/>
              <a:t>SDG</a:t>
            </a:r>
            <a:r>
              <a:rPr lang="ru-RU" sz="4800" b="1" dirty="0" smtClean="0"/>
              <a:t>13=59,6+0,41</a:t>
            </a:r>
            <a:r>
              <a:rPr lang="en-US" sz="4800" b="1" dirty="0" smtClean="0"/>
              <a:t>SDG</a:t>
            </a:r>
            <a:r>
              <a:rPr lang="ru-RU" sz="4800" b="1" dirty="0" smtClean="0"/>
              <a:t>12+ </a:t>
            </a:r>
            <a:r>
              <a:rPr lang="ru-RU" sz="4800" b="1" dirty="0" err="1" smtClean="0"/>
              <a:t>ε</a:t>
            </a:r>
            <a:r>
              <a:rPr lang="ru-RU" sz="4800" b="1" dirty="0" smtClean="0"/>
              <a:t>,</a:t>
            </a:r>
          </a:p>
          <a:p>
            <a:pPr algn="ctr">
              <a:buNone/>
            </a:pPr>
            <a:endParaRPr lang="ru-RU" sz="4800" b="1" dirty="0" smtClean="0"/>
          </a:p>
          <a:p>
            <a:r>
              <a:rPr lang="ru-RU" dirty="0" smtClean="0"/>
              <a:t>где </a:t>
            </a:r>
            <a:r>
              <a:rPr lang="en-US" b="1" dirty="0" smtClean="0"/>
              <a:t>SDG</a:t>
            </a:r>
            <a:r>
              <a:rPr lang="ru-RU" b="1" dirty="0" smtClean="0"/>
              <a:t>13</a:t>
            </a:r>
            <a:r>
              <a:rPr lang="ru-RU" dirty="0" smtClean="0"/>
              <a:t> – значение достижения ЦУР 13;</a:t>
            </a:r>
          </a:p>
          <a:p>
            <a:r>
              <a:rPr lang="en-US" b="1" dirty="0" smtClean="0"/>
              <a:t>SDG</a:t>
            </a:r>
            <a:r>
              <a:rPr lang="ru-RU" b="1" dirty="0" smtClean="0"/>
              <a:t>12</a:t>
            </a:r>
            <a:r>
              <a:rPr lang="ru-RU" dirty="0" smtClean="0"/>
              <a:t> – значение достижения ЦУР 12;</a:t>
            </a:r>
          </a:p>
          <a:p>
            <a:r>
              <a:rPr lang="ru-RU" dirty="0" err="1" smtClean="0"/>
              <a:t>ε- </a:t>
            </a:r>
            <a:r>
              <a:rPr lang="ru-RU" dirty="0" smtClean="0"/>
              <a:t>ошибка.</a:t>
            </a:r>
          </a:p>
          <a:p>
            <a:pPr algn="ctr">
              <a:buNone/>
            </a:pPr>
            <a:r>
              <a:rPr lang="ru-RU" dirty="0" smtClean="0"/>
              <a:t>Это означает, что при росте значения ЦУР12 на 1, уровень достижения ЦУР 13 в среднем возрастает на 0,41.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Пути достижения ЦУР 13 и влияние достижения этой Цели на реализацию других</a:t>
            </a:r>
            <a:endParaRPr lang="ru-RU" sz="3200" b="1" dirty="0"/>
          </a:p>
        </p:txBody>
      </p:sp>
      <p:pic>
        <p:nvPicPr>
          <p:cNvPr id="7169" name="Объект 2"/>
          <p:cNvPicPr>
            <a:picLocks noChangeArrowheads="1"/>
          </p:cNvPicPr>
          <p:nvPr/>
        </p:nvPicPr>
        <p:blipFill>
          <a:blip r:embed="rId2" cstate="print"/>
          <a:srcRect t="-240" r="-53" b="-311"/>
          <a:stretch>
            <a:fillRect/>
          </a:stretch>
        </p:blipFill>
        <p:spPr bwMode="auto">
          <a:xfrm>
            <a:off x="3317966" y="2259874"/>
            <a:ext cx="59436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/>
              <a:t>Спасибо за внимание!</a:t>
            </a:r>
          </a:p>
        </p:txBody>
      </p:sp>
      <p:pic>
        <p:nvPicPr>
          <p:cNvPr id="6" name="Содержимое 5" descr="спасиб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005263" y="1600200"/>
            <a:ext cx="4495800" cy="4495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1737</TotalTime>
  <Words>230</Words>
  <Application>Microsoft Office PowerPoint</Application>
  <PresentationFormat>Произвольный</PresentationFormat>
  <Paragraphs>120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Слайд 1</vt:lpstr>
      <vt:lpstr>ЦУР 13 - Борьба с изменениями климата</vt:lpstr>
      <vt:lpstr>Абсолютный разрыв в достижении ЦУР 12,13,14,15 для ведущих экономик мира</vt:lpstr>
      <vt:lpstr>Формула для итогового уравнения зависимости достижения ЦУР 13 от достижения ЦУР 12 выглядит следующим образом</vt:lpstr>
      <vt:lpstr>Пути достижения ЦУР 13 и влияние достижения этой Цели на реализацию других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военных технологий в гражданской сфере на примере отечественных спутниковых аппаратов</dc:title>
  <dc:creator>user_pc</dc:creator>
  <cp:lastModifiedBy>usver</cp:lastModifiedBy>
  <cp:revision>180</cp:revision>
  <dcterms:created xsi:type="dcterms:W3CDTF">2017-02-18T12:33:32Z</dcterms:created>
  <dcterms:modified xsi:type="dcterms:W3CDTF">2020-11-12T19:15:57Z</dcterms:modified>
</cp:coreProperties>
</file>