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83" r:id="rId4"/>
    <p:sldId id="284" r:id="rId5"/>
    <p:sldId id="292" r:id="rId6"/>
    <p:sldId id="294" r:id="rId7"/>
    <p:sldId id="295" r:id="rId8"/>
    <p:sldId id="286" r:id="rId9"/>
    <p:sldId id="287" r:id="rId10"/>
    <p:sldId id="264" r:id="rId11"/>
    <p:sldId id="288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E863A"/>
    <a:srgbClr val="EE8E00"/>
    <a:srgbClr val="DE74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Лист1!$D$6</c:f>
              <c:strCache>
                <c:ptCount val="1"/>
                <c:pt idx="0">
                  <c:v>Бангладеш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Лист1!$D$7:$D$13</c:f>
              <c:numCache>
                <c:formatCode>General</c:formatCode>
                <c:ptCount val="7"/>
                <c:pt idx="0">
                  <c:v>4375155</c:v>
                </c:pt>
                <c:pt idx="1">
                  <c:v>4127135</c:v>
                </c:pt>
                <c:pt idx="2">
                  <c:v>3879114</c:v>
                </c:pt>
                <c:pt idx="3">
                  <c:v>3584076</c:v>
                </c:pt>
                <c:pt idx="4">
                  <c:v>3289037</c:v>
                </c:pt>
                <c:pt idx="5">
                  <c:v>3171022</c:v>
                </c:pt>
                <c:pt idx="6">
                  <c:v>3139311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B-49F5-9621-7BAB67F300F5}"/>
            </c:ext>
          </c:extLst>
        </c:ser>
        <c:ser>
          <c:idx val="1"/>
          <c:order val="1"/>
          <c:tx>
            <c:strRef>
              <c:f>Лист1!$E$6</c:f>
              <c:strCache>
                <c:ptCount val="1"/>
                <c:pt idx="0">
                  <c:v>Бурунди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Лист1!$E$7:$E$13</c:f>
              <c:numCache>
                <c:formatCode>General</c:formatCode>
                <c:ptCount val="7"/>
                <c:pt idx="0">
                  <c:v>16220</c:v>
                </c:pt>
                <c:pt idx="1">
                  <c:v>23639</c:v>
                </c:pt>
                <c:pt idx="2">
                  <c:v>31057</c:v>
                </c:pt>
                <c:pt idx="3">
                  <c:v>28695</c:v>
                </c:pt>
                <c:pt idx="4">
                  <c:v>26333</c:v>
                </c:pt>
                <c:pt idx="5">
                  <c:v>25388</c:v>
                </c:pt>
                <c:pt idx="6">
                  <c:v>25134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B-49F5-9621-7BAB67F300F5}"/>
            </c:ext>
          </c:extLst>
        </c:ser>
        <c:ser>
          <c:idx val="2"/>
          <c:order val="2"/>
          <c:tx>
            <c:strRef>
              <c:f>Лист1!$F$6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Лист1!$F$7:$F$13</c:f>
              <c:numCache>
                <c:formatCode>General</c:formatCode>
                <c:ptCount val="7"/>
                <c:pt idx="0">
                  <c:v>18165</c:v>
                </c:pt>
                <c:pt idx="1">
                  <c:v>13430</c:v>
                </c:pt>
                <c:pt idx="2">
                  <c:v>8695</c:v>
                </c:pt>
                <c:pt idx="3">
                  <c:v>8034</c:v>
                </c:pt>
                <c:pt idx="4">
                  <c:v>7372</c:v>
                </c:pt>
                <c:pt idx="5">
                  <c:v>7107</c:v>
                </c:pt>
                <c:pt idx="6">
                  <c:v>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B-49F5-9621-7BAB67F300F5}"/>
            </c:ext>
          </c:extLst>
        </c:ser>
        <c:ser>
          <c:idx val="3"/>
          <c:order val="3"/>
          <c:tx>
            <c:strRef>
              <c:f>Лист1!$G$6</c:f>
              <c:strCache>
                <c:ptCount val="1"/>
                <c:pt idx="0">
                  <c:v>Маляйзия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Лист1!$G$7:$G$13</c:f>
              <c:numCache>
                <c:formatCode>General</c:formatCode>
                <c:ptCount val="7"/>
                <c:pt idx="0">
                  <c:v>12295</c:v>
                </c:pt>
                <c:pt idx="1">
                  <c:v>13758</c:v>
                </c:pt>
                <c:pt idx="2">
                  <c:v>15220</c:v>
                </c:pt>
                <c:pt idx="3">
                  <c:v>14063</c:v>
                </c:pt>
                <c:pt idx="4">
                  <c:v>12905</c:v>
                </c:pt>
                <c:pt idx="5">
                  <c:v>12442</c:v>
                </c:pt>
                <c:pt idx="6">
                  <c:v>12317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B-49F5-9621-7BAB67F300F5}"/>
            </c:ext>
          </c:extLst>
        </c:ser>
        <c:ser>
          <c:idx val="4"/>
          <c:order val="4"/>
          <c:tx>
            <c:strRef>
              <c:f>Лист1!$H$6</c:f>
              <c:strCache>
                <c:ptCount val="1"/>
                <c:pt idx="0">
                  <c:v>Мьянма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Лист1!$H$7:$H$13</c:f>
              <c:numCache>
                <c:formatCode>General</c:formatCode>
                <c:ptCount val="7"/>
                <c:pt idx="0">
                  <c:v>85706</c:v>
                </c:pt>
                <c:pt idx="1">
                  <c:v>73795</c:v>
                </c:pt>
                <c:pt idx="2">
                  <c:v>61884</c:v>
                </c:pt>
                <c:pt idx="3">
                  <c:v>57177</c:v>
                </c:pt>
                <c:pt idx="4">
                  <c:v>52470</c:v>
                </c:pt>
                <c:pt idx="5">
                  <c:v>50587</c:v>
                </c:pt>
                <c:pt idx="6">
                  <c:v>50081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B-49F5-9621-7BAB67F300F5}"/>
            </c:ext>
          </c:extLst>
        </c:ser>
        <c:ser>
          <c:idx val="5"/>
          <c:order val="5"/>
          <c:tx>
            <c:strRef>
              <c:f>Лист1!$I$6</c:f>
              <c:strCache>
                <c:ptCount val="1"/>
                <c:pt idx="0">
                  <c:v>Непал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Лист1!$I$7:$I$13</c:f>
              <c:numCache>
                <c:formatCode>General</c:formatCode>
                <c:ptCount val="7"/>
                <c:pt idx="0">
                  <c:v>518212</c:v>
                </c:pt>
                <c:pt idx="1">
                  <c:v>591200</c:v>
                </c:pt>
                <c:pt idx="2">
                  <c:v>664187</c:v>
                </c:pt>
                <c:pt idx="3">
                  <c:v>613671</c:v>
                </c:pt>
                <c:pt idx="4">
                  <c:v>563154</c:v>
                </c:pt>
                <c:pt idx="5">
                  <c:v>542947</c:v>
                </c:pt>
                <c:pt idx="6">
                  <c:v>537517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8B-49F5-9621-7BAB67F300F5}"/>
            </c:ext>
          </c:extLst>
        </c:ser>
        <c:ser>
          <c:idx val="6"/>
          <c:order val="6"/>
          <c:tx>
            <c:strRef>
              <c:f>Лист1!$J$6</c:f>
              <c:strCache>
                <c:ptCount val="1"/>
                <c:pt idx="0">
                  <c:v>Пакистан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Лист1!$J$7:$J$13</c:f>
              <c:numCache>
                <c:formatCode>General</c:formatCode>
                <c:ptCount val="7"/>
                <c:pt idx="0">
                  <c:v>1921278</c:v>
                </c:pt>
                <c:pt idx="1">
                  <c:v>1637255</c:v>
                </c:pt>
                <c:pt idx="2">
                  <c:v>1353231</c:v>
                </c:pt>
                <c:pt idx="3">
                  <c:v>1250307</c:v>
                </c:pt>
                <c:pt idx="4">
                  <c:v>1147382</c:v>
                </c:pt>
                <c:pt idx="5">
                  <c:v>1106212</c:v>
                </c:pt>
                <c:pt idx="6">
                  <c:v>1095149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8B-49F5-9621-7BAB67F300F5}"/>
            </c:ext>
          </c:extLst>
        </c:ser>
        <c:ser>
          <c:idx val="7"/>
          <c:order val="7"/>
          <c:tx>
            <c:strRef>
              <c:f>Лист1!$K$6</c:f>
              <c:strCache>
                <c:ptCount val="1"/>
                <c:pt idx="0">
                  <c:v>Шри Ланка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Лист1!$K$7:$K$13</c:f>
              <c:numCache>
                <c:formatCode>General</c:formatCode>
                <c:ptCount val="7"/>
                <c:pt idx="0">
                  <c:v>281720</c:v>
                </c:pt>
                <c:pt idx="1">
                  <c:v>235785</c:v>
                </c:pt>
                <c:pt idx="2">
                  <c:v>189850</c:v>
                </c:pt>
                <c:pt idx="3">
                  <c:v>175411</c:v>
                </c:pt>
                <c:pt idx="4">
                  <c:v>160971</c:v>
                </c:pt>
                <c:pt idx="5">
                  <c:v>155195</c:v>
                </c:pt>
                <c:pt idx="6">
                  <c:v>153643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8B-49F5-9621-7BAB67F300F5}"/>
            </c:ext>
          </c:extLst>
        </c:ser>
        <c:ser>
          <c:idx val="8"/>
          <c:order val="8"/>
          <c:tx>
            <c:strRef>
              <c:f>Лист1!$L$6</c:f>
              <c:strCache>
                <c:ptCount val="1"/>
                <c:pt idx="0">
                  <c:v>ОАЭ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Лист1!$C$7:$C$13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Лист1!$L$7:$L$13</c:f>
              <c:numCache>
                <c:formatCode>General</c:formatCode>
                <c:ptCount val="7"/>
                <c:pt idx="0">
                  <c:v>9940</c:v>
                </c:pt>
                <c:pt idx="1">
                  <c:v>12301</c:v>
                </c:pt>
                <c:pt idx="2">
                  <c:v>14662</c:v>
                </c:pt>
                <c:pt idx="3">
                  <c:v>13547</c:v>
                </c:pt>
                <c:pt idx="4">
                  <c:v>12432</c:v>
                </c:pt>
                <c:pt idx="5">
                  <c:v>11986</c:v>
                </c:pt>
                <c:pt idx="6">
                  <c:v>11866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8B-49F5-9621-7BAB67F30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521183"/>
        <c:axId val="1480519519"/>
      </c:barChart>
      <c:catAx>
        <c:axId val="148052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0519519"/>
        <c:crosses val="autoZero"/>
        <c:auto val="1"/>
        <c:lblAlgn val="ctr"/>
        <c:lblOffset val="100"/>
        <c:noMultiLvlLbl val="0"/>
      </c:catAx>
      <c:valAx>
        <c:axId val="148051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0521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13A5E-BE98-4D5E-9276-CBE43F0F4032}" type="doc">
      <dgm:prSet loTypeId="urn:microsoft.com/office/officeart/2005/8/layout/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16E13-AC29-435A-9805-14CC2417E5DC}">
      <dgm:prSet phldrT="[Текст]"/>
      <dgm:spPr>
        <a:solidFill>
          <a:srgbClr val="FFC00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1980 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AC093-67F5-4C20-B236-8268E42BFFB5}" type="parTrans" cxnId="{AA3B3662-5D04-4AE3-A097-9888465F28F7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27585-417E-4960-AAEF-89DB045E2F99}" type="sibTrans" cxnId="{AA3B3662-5D04-4AE3-A097-9888465F28F7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10942-05D4-4582-82D0-33A3942ED542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млн. чел.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8FB91-DD0C-4E5C-AE26-3FB1B6A4A549}" type="parTrans" cxnId="{6674F292-4D0C-4FEE-990D-E275A7FFD43E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5A8B-3260-4AD8-887C-7711E4B50A9E}" type="sibTrans" cxnId="{6674F292-4D0C-4FEE-990D-E275A7FFD43E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CE14C-914F-4A36-9525-B40DBDD414B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2000 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C14EC-8D94-4BB9-B71D-3ED929F528BE}" type="parTrans" cxnId="{3009A7B3-BEEA-43C3-ADF5-13BED9F5309D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28057-1674-4BF7-BE52-8543C84246B1}" type="sibTrans" cxnId="{3009A7B3-BEEA-43C3-ADF5-13BED9F5309D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8DD8F-397E-4118-93F0-17D5A697263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173 млн. чел.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79805-E631-4CA2-96F2-713A689F2895}" type="parTrans" cxnId="{01605CA7-3EFF-489E-B2DC-7D80E9D8817A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284A6-3A08-4171-9A57-EDA5B89EFC96}" type="sibTrans" cxnId="{01605CA7-3EFF-489E-B2DC-7D80E9D8817A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9F899-DD89-4686-99AF-E4DFA6C3925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A79C-9A8E-4E61-A987-175A6DD9424F}" type="parTrans" cxnId="{74BB7AAE-32CD-4DEC-AA74-C7DF4A0DD4CC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7DB6E-CAA2-4000-B20C-AC5C454D3355}" type="sibTrans" cxnId="{74BB7AAE-32CD-4DEC-AA74-C7DF4A0DD4CC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84161-59AA-4046-8F7C-48BE21651B6A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244 млн. чел.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38913-7D99-434C-9A68-605B7D384DB8}" type="parTrans" cxnId="{2AB942D7-BEE3-47FD-A886-E7BBDCC2D359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2F463-4BE1-4939-A3AA-0731761155C7}" type="sibTrans" cxnId="{2AB942D7-BEE3-47FD-A886-E7BBDCC2D359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C3E49-AC87-4A65-800D-79382FCFB0A5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118D9-1F9D-48EC-9D88-D6DEE0570927}" type="parTrans" cxnId="{ABFEA306-3367-4BEF-8F17-1378466644CD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0E586-FACE-44FD-BAEE-C6CE328BA503}" type="sibTrans" cxnId="{ABFEA306-3367-4BEF-8F17-1378466644CD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56439-185C-4FAA-BC7E-A4729CE05974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 млн. чел.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F4DA8-336F-46C7-8C14-82981FA84B31}" type="parTrans" cxnId="{44235D34-CCDB-4ADE-93D3-1093703DA060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455A6-6841-4F2A-824F-F301B5F7F690}" type="sibTrans" cxnId="{44235D34-CCDB-4ADE-93D3-1093703DA060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7E585-2211-464B-AA07-A6AA0DDE175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 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824AD-952B-4F9B-BB4B-7234DA39B13C}" type="parTrans" cxnId="{11EF64DB-399F-4F9F-8CD5-D1BE016229DC}">
      <dgm:prSet/>
      <dgm:spPr/>
      <dgm:t>
        <a:bodyPr/>
        <a:lstStyle/>
        <a:p>
          <a:endParaRPr lang="ru-RU"/>
        </a:p>
      </dgm:t>
    </dgm:pt>
    <dgm:pt modelId="{52A933CA-DC6C-44C7-B7AB-D99C56495B3F}" type="sibTrans" cxnId="{11EF64DB-399F-4F9F-8CD5-D1BE016229DC}">
      <dgm:prSet/>
      <dgm:spPr/>
      <dgm:t>
        <a:bodyPr/>
        <a:lstStyle/>
        <a:p>
          <a:endParaRPr lang="ru-RU"/>
        </a:p>
      </dgm:t>
    </dgm:pt>
    <dgm:pt modelId="{B0AB9C09-2669-4A94-A421-C4F084EDB431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84,4 млн. чел.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EF252-AB63-45F1-A306-4AB5A9823DCB}" type="parTrans" cxnId="{F632D5B0-19DF-4DF8-8F4D-AA9C626ACE8B}">
      <dgm:prSet/>
      <dgm:spPr/>
      <dgm:t>
        <a:bodyPr/>
        <a:lstStyle/>
        <a:p>
          <a:endParaRPr lang="ru-RU"/>
        </a:p>
      </dgm:t>
    </dgm:pt>
    <dgm:pt modelId="{0AE5DAE9-4B45-49C5-A90D-43D2466CA105}" type="sibTrans" cxnId="{F632D5B0-19DF-4DF8-8F4D-AA9C626ACE8B}">
      <dgm:prSet/>
      <dgm:spPr/>
      <dgm:t>
        <a:bodyPr/>
        <a:lstStyle/>
        <a:p>
          <a:endParaRPr lang="ru-RU"/>
        </a:p>
      </dgm:t>
    </dgm:pt>
    <dgm:pt modelId="{55E62D49-5C14-41EF-9421-D3F3AA2A820A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19667-F2F7-4AF1-BDAA-8CAE2085EE29}" type="parTrans" cxnId="{231DB32F-0E77-4F10-9A17-10758B118BCC}">
      <dgm:prSet/>
      <dgm:spPr/>
      <dgm:t>
        <a:bodyPr/>
        <a:lstStyle/>
        <a:p>
          <a:endParaRPr lang="ru-RU"/>
        </a:p>
      </dgm:t>
    </dgm:pt>
    <dgm:pt modelId="{3396A694-E2EF-4DD4-8607-511FA54971D2}" type="sibTrans" cxnId="{231DB32F-0E77-4F10-9A17-10758B118BCC}">
      <dgm:prSet/>
      <dgm:spPr/>
      <dgm:t>
        <a:bodyPr/>
        <a:lstStyle/>
        <a:p>
          <a:endParaRPr lang="ru-RU"/>
        </a:p>
      </dgm:t>
    </dgm:pt>
    <dgm:pt modelId="{9E8DCE9A-3314-4333-9874-0168897EE46E}">
      <dgm:prSet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272 млн. чел.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8C353-8A9F-4FDD-BB0B-54A25760C522}" type="parTrans" cxnId="{07586920-AA91-4BA8-941A-396A9D8A33EC}">
      <dgm:prSet/>
      <dgm:spPr/>
      <dgm:t>
        <a:bodyPr/>
        <a:lstStyle/>
        <a:p>
          <a:endParaRPr lang="ru-RU"/>
        </a:p>
      </dgm:t>
    </dgm:pt>
    <dgm:pt modelId="{79E1CEC3-B5A9-4565-B165-51DBDA0C2D02}" type="sibTrans" cxnId="{07586920-AA91-4BA8-941A-396A9D8A33EC}">
      <dgm:prSet/>
      <dgm:spPr/>
      <dgm:t>
        <a:bodyPr/>
        <a:lstStyle/>
        <a:p>
          <a:endParaRPr lang="ru-RU"/>
        </a:p>
      </dgm:t>
    </dgm:pt>
    <dgm:pt modelId="{5585582D-080F-4E83-BA3C-56E587FC0298}" type="pres">
      <dgm:prSet presAssocID="{21613A5E-BE98-4D5E-9276-CBE43F0F4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DC45D-D19A-4523-93C5-E8AB651027FB}" type="pres">
      <dgm:prSet presAssocID="{EE07E585-2211-464B-AA07-A6AA0DDE1752}" presName="composite" presStyleCnt="0"/>
      <dgm:spPr/>
    </dgm:pt>
    <dgm:pt modelId="{7B874987-B469-4A8F-8B3C-345537CAA1FF}" type="pres">
      <dgm:prSet presAssocID="{EE07E585-2211-464B-AA07-A6AA0DDE1752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33E0D-E820-46AC-9145-B6D259F72FC9}" type="pres">
      <dgm:prSet presAssocID="{EE07E585-2211-464B-AA07-A6AA0DDE1752}" presName="parSh" presStyleLbl="node1" presStyleIdx="0" presStyleCnt="6"/>
      <dgm:spPr/>
      <dgm:t>
        <a:bodyPr/>
        <a:lstStyle/>
        <a:p>
          <a:endParaRPr lang="ru-RU"/>
        </a:p>
      </dgm:t>
    </dgm:pt>
    <dgm:pt modelId="{E44A834F-A336-4D70-8C5D-59E4A9B2E492}" type="pres">
      <dgm:prSet presAssocID="{EE07E585-2211-464B-AA07-A6AA0DDE1752}" presName="desTx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4C419-0FDD-4E8D-B817-981CEF9D0A8E}" type="pres">
      <dgm:prSet presAssocID="{52A933CA-DC6C-44C7-B7AB-D99C56495B3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1398516-A642-488E-8D96-7F9D2E011CFA}" type="pres">
      <dgm:prSet presAssocID="{52A933CA-DC6C-44C7-B7AB-D99C56495B3F}" presName="connTx" presStyleLbl="sibTrans2D1" presStyleIdx="0" presStyleCnt="5"/>
      <dgm:spPr/>
      <dgm:t>
        <a:bodyPr/>
        <a:lstStyle/>
        <a:p>
          <a:endParaRPr lang="ru-RU"/>
        </a:p>
      </dgm:t>
    </dgm:pt>
    <dgm:pt modelId="{8424A274-26AC-4AD1-B68C-7A39C3075423}" type="pres">
      <dgm:prSet presAssocID="{27716E13-AC29-435A-9805-14CC2417E5DC}" presName="composite" presStyleCnt="0"/>
      <dgm:spPr/>
    </dgm:pt>
    <dgm:pt modelId="{2A84BC46-C96B-4D02-928F-74E11FAEF729}" type="pres">
      <dgm:prSet presAssocID="{27716E13-AC29-435A-9805-14CC2417E5DC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D29BC-16A4-4E05-893C-953D705E886B}" type="pres">
      <dgm:prSet presAssocID="{27716E13-AC29-435A-9805-14CC2417E5DC}" presName="parSh" presStyleLbl="node1" presStyleIdx="1" presStyleCnt="6"/>
      <dgm:spPr/>
      <dgm:t>
        <a:bodyPr/>
        <a:lstStyle/>
        <a:p>
          <a:endParaRPr lang="ru-RU"/>
        </a:p>
      </dgm:t>
    </dgm:pt>
    <dgm:pt modelId="{AAD27F8B-C95E-4850-BBA6-3DD1D40C4E5B}" type="pres">
      <dgm:prSet presAssocID="{27716E13-AC29-435A-9805-14CC2417E5DC}" presName="desTx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6BCB0-22A0-4158-B11F-EA92237A691F}" type="pres">
      <dgm:prSet presAssocID="{26727585-417E-4960-AAEF-89DB045E2F9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07D502F-EF6D-4D60-BC32-16932E2FF0B0}" type="pres">
      <dgm:prSet presAssocID="{26727585-417E-4960-AAEF-89DB045E2F99}" presName="connTx" presStyleLbl="sibTrans2D1" presStyleIdx="1" presStyleCnt="5"/>
      <dgm:spPr/>
      <dgm:t>
        <a:bodyPr/>
        <a:lstStyle/>
        <a:p>
          <a:endParaRPr lang="ru-RU"/>
        </a:p>
      </dgm:t>
    </dgm:pt>
    <dgm:pt modelId="{A823CB91-D5DD-4169-8DD6-8B7ABB2CDA61}" type="pres">
      <dgm:prSet presAssocID="{2EECE14C-914F-4A36-9525-B40DBDD414BE}" presName="composite" presStyleCnt="0"/>
      <dgm:spPr/>
    </dgm:pt>
    <dgm:pt modelId="{B92CF7E9-50EB-4779-B2A0-C78AE64AADEB}" type="pres">
      <dgm:prSet presAssocID="{2EECE14C-914F-4A36-9525-B40DBDD414BE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DC1D7-2558-420B-9D74-EB5EF2B8CC94}" type="pres">
      <dgm:prSet presAssocID="{2EECE14C-914F-4A36-9525-B40DBDD414BE}" presName="parSh" presStyleLbl="node1" presStyleIdx="2" presStyleCnt="6"/>
      <dgm:spPr/>
      <dgm:t>
        <a:bodyPr/>
        <a:lstStyle/>
        <a:p>
          <a:endParaRPr lang="ru-RU"/>
        </a:p>
      </dgm:t>
    </dgm:pt>
    <dgm:pt modelId="{DB628AD2-8BED-431F-9110-BE6696D7E94C}" type="pres">
      <dgm:prSet presAssocID="{2EECE14C-914F-4A36-9525-B40DBDD414BE}" presName="desTx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8E1F8-0057-44AA-9BCB-152DFEF96523}" type="pres">
      <dgm:prSet presAssocID="{75228057-1674-4BF7-BE52-8543C84246B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EB6DFD9-C50C-4428-8BA6-B089D2B8C428}" type="pres">
      <dgm:prSet presAssocID="{75228057-1674-4BF7-BE52-8543C84246B1}" presName="connTx" presStyleLbl="sibTrans2D1" presStyleIdx="2" presStyleCnt="5"/>
      <dgm:spPr/>
      <dgm:t>
        <a:bodyPr/>
        <a:lstStyle/>
        <a:p>
          <a:endParaRPr lang="ru-RU"/>
        </a:p>
      </dgm:t>
    </dgm:pt>
    <dgm:pt modelId="{49B6F8D9-EC8C-44D3-8B62-47124CFC6896}" type="pres">
      <dgm:prSet presAssocID="{14C9F899-DD89-4686-99AF-E4DFA6C3925F}" presName="composite" presStyleCnt="0"/>
      <dgm:spPr/>
    </dgm:pt>
    <dgm:pt modelId="{A08C0A63-C565-43EB-80D1-AD536B2D83C2}" type="pres">
      <dgm:prSet presAssocID="{14C9F899-DD89-4686-99AF-E4DFA6C3925F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7B18A-0A14-4E0E-965C-99C20AB8C152}" type="pres">
      <dgm:prSet presAssocID="{14C9F899-DD89-4686-99AF-E4DFA6C3925F}" presName="parSh" presStyleLbl="node1" presStyleIdx="3" presStyleCnt="6"/>
      <dgm:spPr/>
      <dgm:t>
        <a:bodyPr/>
        <a:lstStyle/>
        <a:p>
          <a:endParaRPr lang="ru-RU"/>
        </a:p>
      </dgm:t>
    </dgm:pt>
    <dgm:pt modelId="{DF930737-B464-4A81-B7F2-325940780930}" type="pres">
      <dgm:prSet presAssocID="{14C9F899-DD89-4686-99AF-E4DFA6C3925F}" presName="desTx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AA796-E6DA-4940-B66F-F649EA8DAC7F}" type="pres">
      <dgm:prSet presAssocID="{5C97DB6E-CAA2-4000-B20C-AC5C454D335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577E484-24B5-422D-8FA1-0155F806BC2F}" type="pres">
      <dgm:prSet presAssocID="{5C97DB6E-CAA2-4000-B20C-AC5C454D3355}" presName="connTx" presStyleLbl="sibTrans2D1" presStyleIdx="3" presStyleCnt="5"/>
      <dgm:spPr/>
      <dgm:t>
        <a:bodyPr/>
        <a:lstStyle/>
        <a:p>
          <a:endParaRPr lang="ru-RU"/>
        </a:p>
      </dgm:t>
    </dgm:pt>
    <dgm:pt modelId="{0AF0DEB2-E28F-41CB-B50F-9EBF283EDA4E}" type="pres">
      <dgm:prSet presAssocID="{A26C3E49-AC87-4A65-800D-79382FCFB0A5}" presName="composite" presStyleCnt="0"/>
      <dgm:spPr/>
    </dgm:pt>
    <dgm:pt modelId="{54905FC7-4D5F-4D3F-971F-C2F1E95584C4}" type="pres">
      <dgm:prSet presAssocID="{A26C3E49-AC87-4A65-800D-79382FCFB0A5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7089B-5396-4DE3-80DD-18B680F5143E}" type="pres">
      <dgm:prSet presAssocID="{A26C3E49-AC87-4A65-800D-79382FCFB0A5}" presName="parSh" presStyleLbl="node1" presStyleIdx="4" presStyleCnt="6"/>
      <dgm:spPr/>
      <dgm:t>
        <a:bodyPr/>
        <a:lstStyle/>
        <a:p>
          <a:endParaRPr lang="ru-RU"/>
        </a:p>
      </dgm:t>
    </dgm:pt>
    <dgm:pt modelId="{D73BF21E-5C88-4245-BB71-AB9A7E6D866D}" type="pres">
      <dgm:prSet presAssocID="{A26C3E49-AC87-4A65-800D-79382FCFB0A5}" presName="desTx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401B7-4F19-42C1-8146-D25C12D04F4A}" type="pres">
      <dgm:prSet presAssocID="{F770E586-FACE-44FD-BAEE-C6CE328BA50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ADB7C43-6A5B-42B5-A398-FB98945E64DD}" type="pres">
      <dgm:prSet presAssocID="{F770E586-FACE-44FD-BAEE-C6CE328BA503}" presName="connTx" presStyleLbl="sibTrans2D1" presStyleIdx="4" presStyleCnt="5"/>
      <dgm:spPr/>
      <dgm:t>
        <a:bodyPr/>
        <a:lstStyle/>
        <a:p>
          <a:endParaRPr lang="ru-RU"/>
        </a:p>
      </dgm:t>
    </dgm:pt>
    <dgm:pt modelId="{5D26A156-ABB2-48DC-92A1-C97D89D9120D}" type="pres">
      <dgm:prSet presAssocID="{55E62D49-5C14-41EF-9421-D3F3AA2A820A}" presName="composite" presStyleCnt="0"/>
      <dgm:spPr/>
    </dgm:pt>
    <dgm:pt modelId="{530D3F1C-272E-416C-8F07-B9AA2F792356}" type="pres">
      <dgm:prSet presAssocID="{55E62D49-5C14-41EF-9421-D3F3AA2A820A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60806-D36B-4326-9A68-C406DBF1E0BF}" type="pres">
      <dgm:prSet presAssocID="{55E62D49-5C14-41EF-9421-D3F3AA2A820A}" presName="parSh" presStyleLbl="node1" presStyleIdx="5" presStyleCnt="6"/>
      <dgm:spPr/>
      <dgm:t>
        <a:bodyPr/>
        <a:lstStyle/>
        <a:p>
          <a:endParaRPr lang="ru-RU"/>
        </a:p>
      </dgm:t>
    </dgm:pt>
    <dgm:pt modelId="{8135AECD-FE41-4B23-ACE1-04D688FD695E}" type="pres">
      <dgm:prSet presAssocID="{55E62D49-5C14-41EF-9421-D3F3AA2A820A}" presName="desTx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18F516-5D66-4D8F-9E3D-AB496AB332B7}" type="presOf" srcId="{75228057-1674-4BF7-BE52-8543C84246B1}" destId="{EEB6DFD9-C50C-4428-8BA6-B089D2B8C428}" srcOrd="1" destOrd="0" presId="urn:microsoft.com/office/officeart/2005/8/layout/process3"/>
    <dgm:cxn modelId="{F632D5B0-19DF-4DF8-8F4D-AA9C626ACE8B}" srcId="{EE07E585-2211-464B-AA07-A6AA0DDE1752}" destId="{B0AB9C09-2669-4A94-A421-C4F084EDB431}" srcOrd="0" destOrd="0" parTransId="{D39EF252-AB63-45F1-A306-4AB5A9823DCB}" sibTransId="{0AE5DAE9-4B45-49C5-A90D-43D2466CA105}"/>
    <dgm:cxn modelId="{C7FE1723-C50D-404F-A694-B3AFDB6CF627}" type="presOf" srcId="{14C9F899-DD89-4686-99AF-E4DFA6C3925F}" destId="{9307B18A-0A14-4E0E-965C-99C20AB8C152}" srcOrd="1" destOrd="0" presId="urn:microsoft.com/office/officeart/2005/8/layout/process3"/>
    <dgm:cxn modelId="{6674F292-4D0C-4FEE-990D-E275A7FFD43E}" srcId="{27716E13-AC29-435A-9805-14CC2417E5DC}" destId="{93810942-05D4-4582-82D0-33A3942ED542}" srcOrd="0" destOrd="0" parTransId="{6EF8FB91-DD0C-4E5C-AE26-3FB1B6A4A549}" sibTransId="{2D1E5A8B-3260-4AD8-887C-7711E4B50A9E}"/>
    <dgm:cxn modelId="{74BB7AAE-32CD-4DEC-AA74-C7DF4A0DD4CC}" srcId="{21613A5E-BE98-4D5E-9276-CBE43F0F4032}" destId="{14C9F899-DD89-4686-99AF-E4DFA6C3925F}" srcOrd="3" destOrd="0" parTransId="{C9FFA79C-9A8E-4E61-A987-175A6DD9424F}" sibTransId="{5C97DB6E-CAA2-4000-B20C-AC5C454D3355}"/>
    <dgm:cxn modelId="{60CB3273-065C-4542-9CE5-30CA40A78421}" type="presOf" srcId="{55E62D49-5C14-41EF-9421-D3F3AA2A820A}" destId="{AD660806-D36B-4326-9A68-C406DBF1E0BF}" srcOrd="1" destOrd="0" presId="urn:microsoft.com/office/officeart/2005/8/layout/process3"/>
    <dgm:cxn modelId="{3E102B11-C40B-44DD-A3F2-5F53B2D60C5E}" type="presOf" srcId="{2EECE14C-914F-4A36-9525-B40DBDD414BE}" destId="{B92CF7E9-50EB-4779-B2A0-C78AE64AADEB}" srcOrd="0" destOrd="0" presId="urn:microsoft.com/office/officeart/2005/8/layout/process3"/>
    <dgm:cxn modelId="{185DCDB6-9DD3-4045-821B-33C8032ABA25}" type="presOf" srcId="{52E8DD8F-397E-4118-93F0-17D5A6972636}" destId="{DB628AD2-8BED-431F-9110-BE6696D7E94C}" srcOrd="0" destOrd="0" presId="urn:microsoft.com/office/officeart/2005/8/layout/process3"/>
    <dgm:cxn modelId="{FA01F637-818F-41A0-9087-EC5D648353A1}" type="presOf" srcId="{F770E586-FACE-44FD-BAEE-C6CE328BA503}" destId="{388401B7-4F19-42C1-8146-D25C12D04F4A}" srcOrd="0" destOrd="0" presId="urn:microsoft.com/office/officeart/2005/8/layout/process3"/>
    <dgm:cxn modelId="{2AB942D7-BEE3-47FD-A886-E7BBDCC2D359}" srcId="{14C9F899-DD89-4686-99AF-E4DFA6C3925F}" destId="{68484161-59AA-4046-8F7C-48BE21651B6A}" srcOrd="0" destOrd="0" parTransId="{4A138913-7D99-434C-9A68-605B7D384DB8}" sibTransId="{3872F463-4BE1-4939-A3AA-0731761155C7}"/>
    <dgm:cxn modelId="{8954951E-3DA5-4FD3-AB8E-98336CEA0E98}" type="presOf" srcId="{27716E13-AC29-435A-9805-14CC2417E5DC}" destId="{2A84BC46-C96B-4D02-928F-74E11FAEF729}" srcOrd="0" destOrd="0" presId="urn:microsoft.com/office/officeart/2005/8/layout/process3"/>
    <dgm:cxn modelId="{53296C93-9A1E-466D-B777-FA2A401A1556}" type="presOf" srcId="{14C9F899-DD89-4686-99AF-E4DFA6C3925F}" destId="{A08C0A63-C565-43EB-80D1-AD536B2D83C2}" srcOrd="0" destOrd="0" presId="urn:microsoft.com/office/officeart/2005/8/layout/process3"/>
    <dgm:cxn modelId="{4F029F84-9200-4978-8C16-B33049EDFEBC}" type="presOf" srcId="{26727585-417E-4960-AAEF-89DB045E2F99}" destId="{907D502F-EF6D-4D60-BC32-16932E2FF0B0}" srcOrd="1" destOrd="0" presId="urn:microsoft.com/office/officeart/2005/8/layout/process3"/>
    <dgm:cxn modelId="{AB4DA252-2038-486E-BA08-4DBEAF021538}" type="presOf" srcId="{52A933CA-DC6C-44C7-B7AB-D99C56495B3F}" destId="{7844C419-0FDD-4E8D-B817-981CEF9D0A8E}" srcOrd="0" destOrd="0" presId="urn:microsoft.com/office/officeart/2005/8/layout/process3"/>
    <dgm:cxn modelId="{01605CA7-3EFF-489E-B2DC-7D80E9D8817A}" srcId="{2EECE14C-914F-4A36-9525-B40DBDD414BE}" destId="{52E8DD8F-397E-4118-93F0-17D5A6972636}" srcOrd="0" destOrd="0" parTransId="{05C79805-E631-4CA2-96F2-713A689F2895}" sibTransId="{3EA284A6-3A08-4171-9A57-EDA5B89EFC96}"/>
    <dgm:cxn modelId="{1D7450F2-F7BE-4A9E-A6AE-5237EEBC1D03}" type="presOf" srcId="{A26C3E49-AC87-4A65-800D-79382FCFB0A5}" destId="{54905FC7-4D5F-4D3F-971F-C2F1E95584C4}" srcOrd="0" destOrd="0" presId="urn:microsoft.com/office/officeart/2005/8/layout/process3"/>
    <dgm:cxn modelId="{7E66B9C9-D9FD-4D5A-A91B-CC0A21ABE1C7}" type="presOf" srcId="{52A933CA-DC6C-44C7-B7AB-D99C56495B3F}" destId="{21398516-A642-488E-8D96-7F9D2E011CFA}" srcOrd="1" destOrd="0" presId="urn:microsoft.com/office/officeart/2005/8/layout/process3"/>
    <dgm:cxn modelId="{41105223-0667-4444-8407-6AE3DB1DE2F8}" type="presOf" srcId="{27716E13-AC29-435A-9805-14CC2417E5DC}" destId="{077D29BC-16A4-4E05-893C-953D705E886B}" srcOrd="1" destOrd="0" presId="urn:microsoft.com/office/officeart/2005/8/layout/process3"/>
    <dgm:cxn modelId="{1C78A4DF-4D4E-4CBC-9EED-453DED4B870A}" type="presOf" srcId="{5C97DB6E-CAA2-4000-B20C-AC5C454D3355}" destId="{D577E484-24B5-422D-8FA1-0155F806BC2F}" srcOrd="1" destOrd="0" presId="urn:microsoft.com/office/officeart/2005/8/layout/process3"/>
    <dgm:cxn modelId="{2FF754D8-3E32-4D40-AA51-18C22E0C220D}" type="presOf" srcId="{EE07E585-2211-464B-AA07-A6AA0DDE1752}" destId="{7B874987-B469-4A8F-8B3C-345537CAA1FF}" srcOrd="0" destOrd="0" presId="urn:microsoft.com/office/officeart/2005/8/layout/process3"/>
    <dgm:cxn modelId="{51846D95-7D2A-4FA7-9004-2EDECDECB754}" type="presOf" srcId="{B0AB9C09-2669-4A94-A421-C4F084EDB431}" destId="{E44A834F-A336-4D70-8C5D-59E4A9B2E492}" srcOrd="0" destOrd="0" presId="urn:microsoft.com/office/officeart/2005/8/layout/process3"/>
    <dgm:cxn modelId="{21430235-406E-4E25-A74B-E9CDF145F8D3}" type="presOf" srcId="{EE07E585-2211-464B-AA07-A6AA0DDE1752}" destId="{AC833E0D-E820-46AC-9145-B6D259F72FC9}" srcOrd="1" destOrd="0" presId="urn:microsoft.com/office/officeart/2005/8/layout/process3"/>
    <dgm:cxn modelId="{AA3B3662-5D04-4AE3-A097-9888465F28F7}" srcId="{21613A5E-BE98-4D5E-9276-CBE43F0F4032}" destId="{27716E13-AC29-435A-9805-14CC2417E5DC}" srcOrd="1" destOrd="0" parTransId="{361AC093-67F5-4C20-B236-8268E42BFFB5}" sibTransId="{26727585-417E-4960-AAEF-89DB045E2F99}"/>
    <dgm:cxn modelId="{B8906672-2804-4F26-AF77-F67987EFF050}" type="presOf" srcId="{68484161-59AA-4046-8F7C-48BE21651B6A}" destId="{DF930737-B464-4A81-B7F2-325940780930}" srcOrd="0" destOrd="0" presId="urn:microsoft.com/office/officeart/2005/8/layout/process3"/>
    <dgm:cxn modelId="{07586920-AA91-4BA8-941A-396A9D8A33EC}" srcId="{55E62D49-5C14-41EF-9421-D3F3AA2A820A}" destId="{9E8DCE9A-3314-4333-9874-0168897EE46E}" srcOrd="0" destOrd="0" parTransId="{5428C353-8A9F-4FDD-BB0B-54A25760C522}" sibTransId="{79E1CEC3-B5A9-4565-B165-51DBDA0C2D02}"/>
    <dgm:cxn modelId="{3009A7B3-BEEA-43C3-ADF5-13BED9F5309D}" srcId="{21613A5E-BE98-4D5E-9276-CBE43F0F4032}" destId="{2EECE14C-914F-4A36-9525-B40DBDD414BE}" srcOrd="2" destOrd="0" parTransId="{F36C14EC-8D94-4BB9-B71D-3ED929F528BE}" sibTransId="{75228057-1674-4BF7-BE52-8543C84246B1}"/>
    <dgm:cxn modelId="{44235D34-CCDB-4ADE-93D3-1093703DA060}" srcId="{A26C3E49-AC87-4A65-800D-79382FCFB0A5}" destId="{F9456439-185C-4FAA-BC7E-A4729CE05974}" srcOrd="0" destOrd="0" parTransId="{F34F4DA8-336F-46C7-8C14-82981FA84B31}" sibTransId="{7BB455A6-6841-4F2A-824F-F301B5F7F690}"/>
    <dgm:cxn modelId="{ABFEA306-3367-4BEF-8F17-1378466644CD}" srcId="{21613A5E-BE98-4D5E-9276-CBE43F0F4032}" destId="{A26C3E49-AC87-4A65-800D-79382FCFB0A5}" srcOrd="4" destOrd="0" parTransId="{31E118D9-1F9D-48EC-9D88-D6DEE0570927}" sibTransId="{F770E586-FACE-44FD-BAEE-C6CE328BA503}"/>
    <dgm:cxn modelId="{231DB32F-0E77-4F10-9A17-10758B118BCC}" srcId="{21613A5E-BE98-4D5E-9276-CBE43F0F4032}" destId="{55E62D49-5C14-41EF-9421-D3F3AA2A820A}" srcOrd="5" destOrd="0" parTransId="{59F19667-F2F7-4AF1-BDAA-8CAE2085EE29}" sibTransId="{3396A694-E2EF-4DD4-8607-511FA54971D2}"/>
    <dgm:cxn modelId="{0ABC1D24-0D08-4314-999A-D9EFFCDD5021}" type="presOf" srcId="{2EECE14C-914F-4A36-9525-B40DBDD414BE}" destId="{473DC1D7-2558-420B-9D74-EB5EF2B8CC94}" srcOrd="1" destOrd="0" presId="urn:microsoft.com/office/officeart/2005/8/layout/process3"/>
    <dgm:cxn modelId="{490B9A5C-A1C9-444E-94C7-7C58E5756CFB}" type="presOf" srcId="{F9456439-185C-4FAA-BC7E-A4729CE05974}" destId="{D73BF21E-5C88-4245-BB71-AB9A7E6D866D}" srcOrd="0" destOrd="0" presId="urn:microsoft.com/office/officeart/2005/8/layout/process3"/>
    <dgm:cxn modelId="{BFC73545-2448-48FA-80E6-93D651F84EE7}" type="presOf" srcId="{5C97DB6E-CAA2-4000-B20C-AC5C454D3355}" destId="{348AA796-E6DA-4940-B66F-F649EA8DAC7F}" srcOrd="0" destOrd="0" presId="urn:microsoft.com/office/officeart/2005/8/layout/process3"/>
    <dgm:cxn modelId="{8331A796-AEB1-4BBB-A7D8-A9340240E58D}" type="presOf" srcId="{A26C3E49-AC87-4A65-800D-79382FCFB0A5}" destId="{49C7089B-5396-4DE3-80DD-18B680F5143E}" srcOrd="1" destOrd="0" presId="urn:microsoft.com/office/officeart/2005/8/layout/process3"/>
    <dgm:cxn modelId="{F7A3BCE0-1490-42A7-9366-9355CFB9C902}" type="presOf" srcId="{93810942-05D4-4582-82D0-33A3942ED542}" destId="{AAD27F8B-C95E-4850-BBA6-3DD1D40C4E5B}" srcOrd="0" destOrd="0" presId="urn:microsoft.com/office/officeart/2005/8/layout/process3"/>
    <dgm:cxn modelId="{1BCE7E98-BC58-419F-A4AB-4F55C89A34C1}" type="presOf" srcId="{9E8DCE9A-3314-4333-9874-0168897EE46E}" destId="{8135AECD-FE41-4B23-ACE1-04D688FD695E}" srcOrd="0" destOrd="0" presId="urn:microsoft.com/office/officeart/2005/8/layout/process3"/>
    <dgm:cxn modelId="{A16643BA-A9F6-49D7-B954-3527E8EA9BB5}" type="presOf" srcId="{75228057-1674-4BF7-BE52-8543C84246B1}" destId="{C658E1F8-0057-44AA-9BCB-152DFEF96523}" srcOrd="0" destOrd="0" presId="urn:microsoft.com/office/officeart/2005/8/layout/process3"/>
    <dgm:cxn modelId="{4BC2712A-D144-4DB3-94FF-18ACB48AE919}" type="presOf" srcId="{F770E586-FACE-44FD-BAEE-C6CE328BA503}" destId="{8ADB7C43-6A5B-42B5-A398-FB98945E64DD}" srcOrd="1" destOrd="0" presId="urn:microsoft.com/office/officeart/2005/8/layout/process3"/>
    <dgm:cxn modelId="{280E7951-25C5-411D-B995-3BC2976C673B}" type="presOf" srcId="{21613A5E-BE98-4D5E-9276-CBE43F0F4032}" destId="{5585582D-080F-4E83-BA3C-56E587FC0298}" srcOrd="0" destOrd="0" presId="urn:microsoft.com/office/officeart/2005/8/layout/process3"/>
    <dgm:cxn modelId="{3C3715E5-2E84-4E35-94E9-D32627FC783C}" type="presOf" srcId="{26727585-417E-4960-AAEF-89DB045E2F99}" destId="{4A06BCB0-22A0-4158-B11F-EA92237A691F}" srcOrd="0" destOrd="0" presId="urn:microsoft.com/office/officeart/2005/8/layout/process3"/>
    <dgm:cxn modelId="{04060C8C-AD29-4B96-A6CE-8754379A2DBA}" type="presOf" srcId="{55E62D49-5C14-41EF-9421-D3F3AA2A820A}" destId="{530D3F1C-272E-416C-8F07-B9AA2F792356}" srcOrd="0" destOrd="0" presId="urn:microsoft.com/office/officeart/2005/8/layout/process3"/>
    <dgm:cxn modelId="{11EF64DB-399F-4F9F-8CD5-D1BE016229DC}" srcId="{21613A5E-BE98-4D5E-9276-CBE43F0F4032}" destId="{EE07E585-2211-464B-AA07-A6AA0DDE1752}" srcOrd="0" destOrd="0" parTransId="{361824AD-952B-4F9B-BB4B-7234DA39B13C}" sibTransId="{52A933CA-DC6C-44C7-B7AB-D99C56495B3F}"/>
    <dgm:cxn modelId="{D2472372-844E-422B-B2C6-492B8F1BF37A}" type="presParOf" srcId="{5585582D-080F-4E83-BA3C-56E587FC0298}" destId="{930DC45D-D19A-4523-93C5-E8AB651027FB}" srcOrd="0" destOrd="0" presId="urn:microsoft.com/office/officeart/2005/8/layout/process3"/>
    <dgm:cxn modelId="{F06D26DA-8A50-420B-A1FF-7A19B1DBCF08}" type="presParOf" srcId="{930DC45D-D19A-4523-93C5-E8AB651027FB}" destId="{7B874987-B469-4A8F-8B3C-345537CAA1FF}" srcOrd="0" destOrd="0" presId="urn:microsoft.com/office/officeart/2005/8/layout/process3"/>
    <dgm:cxn modelId="{A10F9778-422D-456F-B61D-2EE835FFA4C8}" type="presParOf" srcId="{930DC45D-D19A-4523-93C5-E8AB651027FB}" destId="{AC833E0D-E820-46AC-9145-B6D259F72FC9}" srcOrd="1" destOrd="0" presId="urn:microsoft.com/office/officeart/2005/8/layout/process3"/>
    <dgm:cxn modelId="{43B1FF42-FDDB-471C-A546-26E7EB2E6F70}" type="presParOf" srcId="{930DC45D-D19A-4523-93C5-E8AB651027FB}" destId="{E44A834F-A336-4D70-8C5D-59E4A9B2E492}" srcOrd="2" destOrd="0" presId="urn:microsoft.com/office/officeart/2005/8/layout/process3"/>
    <dgm:cxn modelId="{2937601B-E806-4FFD-BA87-DF57E261A0C7}" type="presParOf" srcId="{5585582D-080F-4E83-BA3C-56E587FC0298}" destId="{7844C419-0FDD-4E8D-B817-981CEF9D0A8E}" srcOrd="1" destOrd="0" presId="urn:microsoft.com/office/officeart/2005/8/layout/process3"/>
    <dgm:cxn modelId="{03C56015-486A-4112-97C0-18991EA4F25C}" type="presParOf" srcId="{7844C419-0FDD-4E8D-B817-981CEF9D0A8E}" destId="{21398516-A642-488E-8D96-7F9D2E011CFA}" srcOrd="0" destOrd="0" presId="urn:microsoft.com/office/officeart/2005/8/layout/process3"/>
    <dgm:cxn modelId="{0D8C167C-3128-4034-909F-FE2C8B81931F}" type="presParOf" srcId="{5585582D-080F-4E83-BA3C-56E587FC0298}" destId="{8424A274-26AC-4AD1-B68C-7A39C3075423}" srcOrd="2" destOrd="0" presId="urn:microsoft.com/office/officeart/2005/8/layout/process3"/>
    <dgm:cxn modelId="{1FB0213F-154C-4ED3-A928-67159EA6ED97}" type="presParOf" srcId="{8424A274-26AC-4AD1-B68C-7A39C3075423}" destId="{2A84BC46-C96B-4D02-928F-74E11FAEF729}" srcOrd="0" destOrd="0" presId="urn:microsoft.com/office/officeart/2005/8/layout/process3"/>
    <dgm:cxn modelId="{71370232-41B4-44D1-9F27-F0460BDBEFBC}" type="presParOf" srcId="{8424A274-26AC-4AD1-B68C-7A39C3075423}" destId="{077D29BC-16A4-4E05-893C-953D705E886B}" srcOrd="1" destOrd="0" presId="urn:microsoft.com/office/officeart/2005/8/layout/process3"/>
    <dgm:cxn modelId="{47005025-65B5-4455-87A6-C6C7D855FCCE}" type="presParOf" srcId="{8424A274-26AC-4AD1-B68C-7A39C3075423}" destId="{AAD27F8B-C95E-4850-BBA6-3DD1D40C4E5B}" srcOrd="2" destOrd="0" presId="urn:microsoft.com/office/officeart/2005/8/layout/process3"/>
    <dgm:cxn modelId="{F2519A5B-7B54-4345-A5BE-F71BA4C174BB}" type="presParOf" srcId="{5585582D-080F-4E83-BA3C-56E587FC0298}" destId="{4A06BCB0-22A0-4158-B11F-EA92237A691F}" srcOrd="3" destOrd="0" presId="urn:microsoft.com/office/officeart/2005/8/layout/process3"/>
    <dgm:cxn modelId="{4E7085B1-80A8-4BD8-9E5E-516EFB03A930}" type="presParOf" srcId="{4A06BCB0-22A0-4158-B11F-EA92237A691F}" destId="{907D502F-EF6D-4D60-BC32-16932E2FF0B0}" srcOrd="0" destOrd="0" presId="urn:microsoft.com/office/officeart/2005/8/layout/process3"/>
    <dgm:cxn modelId="{C7528090-19E5-4CCC-8D84-10848BD310BF}" type="presParOf" srcId="{5585582D-080F-4E83-BA3C-56E587FC0298}" destId="{A823CB91-D5DD-4169-8DD6-8B7ABB2CDA61}" srcOrd="4" destOrd="0" presId="urn:microsoft.com/office/officeart/2005/8/layout/process3"/>
    <dgm:cxn modelId="{F499F89B-C4DD-413F-87F9-0C36CDB56A9B}" type="presParOf" srcId="{A823CB91-D5DD-4169-8DD6-8B7ABB2CDA61}" destId="{B92CF7E9-50EB-4779-B2A0-C78AE64AADEB}" srcOrd="0" destOrd="0" presId="urn:microsoft.com/office/officeart/2005/8/layout/process3"/>
    <dgm:cxn modelId="{4D3788E8-B74A-4009-A2E8-DA47244C1D64}" type="presParOf" srcId="{A823CB91-D5DD-4169-8DD6-8B7ABB2CDA61}" destId="{473DC1D7-2558-420B-9D74-EB5EF2B8CC94}" srcOrd="1" destOrd="0" presId="urn:microsoft.com/office/officeart/2005/8/layout/process3"/>
    <dgm:cxn modelId="{6068DB78-1C30-41E7-ABFC-286C26D96AED}" type="presParOf" srcId="{A823CB91-D5DD-4169-8DD6-8B7ABB2CDA61}" destId="{DB628AD2-8BED-431F-9110-BE6696D7E94C}" srcOrd="2" destOrd="0" presId="urn:microsoft.com/office/officeart/2005/8/layout/process3"/>
    <dgm:cxn modelId="{922F216B-9B3D-4694-8359-E82F775BE4F5}" type="presParOf" srcId="{5585582D-080F-4E83-BA3C-56E587FC0298}" destId="{C658E1F8-0057-44AA-9BCB-152DFEF96523}" srcOrd="5" destOrd="0" presId="urn:microsoft.com/office/officeart/2005/8/layout/process3"/>
    <dgm:cxn modelId="{EA929470-3740-4DC2-8951-CFB86DD97B78}" type="presParOf" srcId="{C658E1F8-0057-44AA-9BCB-152DFEF96523}" destId="{EEB6DFD9-C50C-4428-8BA6-B089D2B8C428}" srcOrd="0" destOrd="0" presId="urn:microsoft.com/office/officeart/2005/8/layout/process3"/>
    <dgm:cxn modelId="{BA1CF827-4D94-4958-9EC9-FEE72078E4C4}" type="presParOf" srcId="{5585582D-080F-4E83-BA3C-56E587FC0298}" destId="{49B6F8D9-EC8C-44D3-8B62-47124CFC6896}" srcOrd="6" destOrd="0" presId="urn:microsoft.com/office/officeart/2005/8/layout/process3"/>
    <dgm:cxn modelId="{F7F7EC69-1984-4B20-88EA-617E2F3CE469}" type="presParOf" srcId="{49B6F8D9-EC8C-44D3-8B62-47124CFC6896}" destId="{A08C0A63-C565-43EB-80D1-AD536B2D83C2}" srcOrd="0" destOrd="0" presId="urn:microsoft.com/office/officeart/2005/8/layout/process3"/>
    <dgm:cxn modelId="{CD99F71C-13E0-4D8C-B1B4-0BD99ABFDE5A}" type="presParOf" srcId="{49B6F8D9-EC8C-44D3-8B62-47124CFC6896}" destId="{9307B18A-0A14-4E0E-965C-99C20AB8C152}" srcOrd="1" destOrd="0" presId="urn:microsoft.com/office/officeart/2005/8/layout/process3"/>
    <dgm:cxn modelId="{CACABC45-CDB6-4F81-AE4A-874D705BBF0E}" type="presParOf" srcId="{49B6F8D9-EC8C-44D3-8B62-47124CFC6896}" destId="{DF930737-B464-4A81-B7F2-325940780930}" srcOrd="2" destOrd="0" presId="urn:microsoft.com/office/officeart/2005/8/layout/process3"/>
    <dgm:cxn modelId="{8F20ACEE-C435-445C-AA0A-C7176007A6CD}" type="presParOf" srcId="{5585582D-080F-4E83-BA3C-56E587FC0298}" destId="{348AA796-E6DA-4940-B66F-F649EA8DAC7F}" srcOrd="7" destOrd="0" presId="urn:microsoft.com/office/officeart/2005/8/layout/process3"/>
    <dgm:cxn modelId="{7164D10D-9AB8-43A9-924B-C1CDED39EE58}" type="presParOf" srcId="{348AA796-E6DA-4940-B66F-F649EA8DAC7F}" destId="{D577E484-24B5-422D-8FA1-0155F806BC2F}" srcOrd="0" destOrd="0" presId="urn:microsoft.com/office/officeart/2005/8/layout/process3"/>
    <dgm:cxn modelId="{D991F053-1EF9-4663-BDC2-A5BED6EE7024}" type="presParOf" srcId="{5585582D-080F-4E83-BA3C-56E587FC0298}" destId="{0AF0DEB2-E28F-41CB-B50F-9EBF283EDA4E}" srcOrd="8" destOrd="0" presId="urn:microsoft.com/office/officeart/2005/8/layout/process3"/>
    <dgm:cxn modelId="{9D947388-433A-46D7-AF03-91E21A2FB406}" type="presParOf" srcId="{0AF0DEB2-E28F-41CB-B50F-9EBF283EDA4E}" destId="{54905FC7-4D5F-4D3F-971F-C2F1E95584C4}" srcOrd="0" destOrd="0" presId="urn:microsoft.com/office/officeart/2005/8/layout/process3"/>
    <dgm:cxn modelId="{2F29C4DF-4407-4DA1-946C-4B21080CDFED}" type="presParOf" srcId="{0AF0DEB2-E28F-41CB-B50F-9EBF283EDA4E}" destId="{49C7089B-5396-4DE3-80DD-18B680F5143E}" srcOrd="1" destOrd="0" presId="urn:microsoft.com/office/officeart/2005/8/layout/process3"/>
    <dgm:cxn modelId="{368F8514-FD8F-4E6F-8A9A-D2BE22DAF60C}" type="presParOf" srcId="{0AF0DEB2-E28F-41CB-B50F-9EBF283EDA4E}" destId="{D73BF21E-5C88-4245-BB71-AB9A7E6D866D}" srcOrd="2" destOrd="0" presId="urn:microsoft.com/office/officeart/2005/8/layout/process3"/>
    <dgm:cxn modelId="{EDAA6A8F-7972-4649-8DE8-E746D548BB0F}" type="presParOf" srcId="{5585582D-080F-4E83-BA3C-56E587FC0298}" destId="{388401B7-4F19-42C1-8146-D25C12D04F4A}" srcOrd="9" destOrd="0" presId="urn:microsoft.com/office/officeart/2005/8/layout/process3"/>
    <dgm:cxn modelId="{BA8E35B3-1718-464A-A29A-2910B154F114}" type="presParOf" srcId="{388401B7-4F19-42C1-8146-D25C12D04F4A}" destId="{8ADB7C43-6A5B-42B5-A398-FB98945E64DD}" srcOrd="0" destOrd="0" presId="urn:microsoft.com/office/officeart/2005/8/layout/process3"/>
    <dgm:cxn modelId="{A9C27F09-4A08-48BF-A0FC-A9FE396801CA}" type="presParOf" srcId="{5585582D-080F-4E83-BA3C-56E587FC0298}" destId="{5D26A156-ABB2-48DC-92A1-C97D89D9120D}" srcOrd="10" destOrd="0" presId="urn:microsoft.com/office/officeart/2005/8/layout/process3"/>
    <dgm:cxn modelId="{26EB4457-7992-4FFE-9B00-FE857BEE52FE}" type="presParOf" srcId="{5D26A156-ABB2-48DC-92A1-C97D89D9120D}" destId="{530D3F1C-272E-416C-8F07-B9AA2F792356}" srcOrd="0" destOrd="0" presId="urn:microsoft.com/office/officeart/2005/8/layout/process3"/>
    <dgm:cxn modelId="{472855A2-AAF8-4B7F-AA09-23430DA29C87}" type="presParOf" srcId="{5D26A156-ABB2-48DC-92A1-C97D89D9120D}" destId="{AD660806-D36B-4326-9A68-C406DBF1E0BF}" srcOrd="1" destOrd="0" presId="urn:microsoft.com/office/officeart/2005/8/layout/process3"/>
    <dgm:cxn modelId="{BFF063CE-9F81-4009-85E1-5448C80A77C9}" type="presParOf" srcId="{5D26A156-ABB2-48DC-92A1-C97D89D9120D}" destId="{8135AECD-FE41-4B23-ACE1-04D688FD695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73BB2-40D3-4BE9-B217-5A9AE3EA842A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B3131-45ED-4327-A87F-0AD233C0D35C}">
      <dgm:prSet phldrT="[Текст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Европа и Азия – 61% </a:t>
          </a:r>
          <a:r>
            <a:rPr lang="ru-RU" sz="2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международных мигрантов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0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Европа – </a:t>
          </a:r>
          <a:r>
            <a:rPr lang="en-US" sz="2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r>
            <a:rPr lang="ru-RU" sz="2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чел.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Азия – 8</a:t>
          </a:r>
          <a:r>
            <a:rPr lang="en-U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млн. чел.</a:t>
          </a:r>
          <a:endParaRPr lang="ru-RU" sz="2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E4841-CF19-4325-BBF7-DE4E4F09DBB6}" type="parTrans" cxnId="{731ED11F-095D-44D6-8261-E7338E180741}">
      <dgm:prSet/>
      <dgm:spPr/>
      <dgm:t>
        <a:bodyPr/>
        <a:lstStyle/>
        <a:p>
          <a:pPr algn="ctr"/>
          <a:endParaRPr lang="ru-RU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116E3-B1F6-4993-AD9D-DAAC0DC24A66}" type="sibTrans" cxnId="{731ED11F-095D-44D6-8261-E7338E180741}">
      <dgm:prSet/>
      <dgm:spPr/>
      <dgm:t>
        <a:bodyPr/>
        <a:lstStyle/>
        <a:p>
          <a:pPr algn="ctr"/>
          <a:endParaRPr lang="ru-RU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9B419-1D63-4553-9609-A7A1A370F5A1}">
      <dgm:prSet phldrT="[Текст]" custT="1"/>
      <dgm:spPr>
        <a:solidFill>
          <a:schemeClr val="accent3"/>
        </a:solidFill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Латинская Америка и Карибский бассейн – 10 млн. чел.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B36D1-052E-40FD-AE64-AAFD7C0C93D7}" type="parTrans" cxnId="{F0FBCE17-F4E9-43A4-8409-2F59D00E70CA}">
      <dgm:prSet/>
      <dgm:spPr/>
      <dgm:t>
        <a:bodyPr/>
        <a:lstStyle/>
        <a:p>
          <a:pPr algn="ctr"/>
          <a:endParaRPr lang="ru-RU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45C10-DC84-4E9B-85FF-F58CBAF2A9D8}" type="sibTrans" cxnId="{F0FBCE17-F4E9-43A4-8409-2F59D00E70CA}">
      <dgm:prSet/>
      <dgm:spPr/>
      <dgm:t>
        <a:bodyPr/>
        <a:lstStyle/>
        <a:p>
          <a:pPr algn="ctr"/>
          <a:endParaRPr lang="ru-RU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1E99F-8FFA-40A1-86BB-D9549331C06F}">
      <dgm:prSet phldrT="[Текст]" custT="1"/>
      <dgm:spPr>
        <a:solidFill>
          <a:srgbClr val="FF3399"/>
        </a:solidFill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Северная Америка – 5</a:t>
          </a: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чел.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97998-9FDA-4D2D-B92C-B35EA2962210}" type="parTrans" cxnId="{BD4721F6-E395-47BC-89EB-A1D5602E784D}">
      <dgm:prSet/>
      <dgm:spPr/>
      <dgm:t>
        <a:bodyPr/>
        <a:lstStyle/>
        <a:p>
          <a:pPr algn="ctr"/>
          <a:endParaRPr lang="ru-RU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8BADA-B7A4-4677-9B16-34DB83068C73}" type="sibTrans" cxnId="{BD4721F6-E395-47BC-89EB-A1D5602E784D}">
      <dgm:prSet/>
      <dgm:spPr/>
      <dgm:t>
        <a:bodyPr/>
        <a:lstStyle/>
        <a:p>
          <a:pPr algn="ctr"/>
          <a:endParaRPr lang="ru-RU" sz="1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4F22F-1F32-4C85-94A3-BCC60CC70098}">
      <dgm:prSet/>
      <dgm:spPr/>
      <dgm:t>
        <a:bodyPr/>
        <a:lstStyle/>
        <a:p>
          <a:endParaRPr lang="ru-RU"/>
        </a:p>
      </dgm:t>
    </dgm:pt>
    <dgm:pt modelId="{1ABAF4CA-0636-4393-BA25-DFEC45ADB86F}" type="parTrans" cxnId="{ACD80F90-3F34-44E7-92E0-F2301F98B6DD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3CFE7-C20D-4859-B3EF-6079AB56EC3F}" type="sibTrans" cxnId="{ACD80F90-3F34-44E7-92E0-F2301F98B6DD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E7599-379D-46F9-AFA7-1435FBF877A5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16415-7644-492E-82D0-AEDFE4F4C666}" type="parTrans" cxnId="{2CB9F39F-444C-4CF4-90FA-006C1ABBF3F6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02553-0651-4395-B4CE-86AA5FE8D35B}" type="sibTrans" cxnId="{2CB9F39F-444C-4CF4-90FA-006C1ABBF3F6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603A8-030A-48D7-BDBE-237C81F84900}">
      <dgm:prSet phldrT="[Текст]"/>
      <dgm:spPr/>
      <dgm:t>
        <a:bodyPr/>
        <a:lstStyle/>
        <a:p>
          <a:endParaRPr lang="ru-RU"/>
        </a:p>
      </dgm:t>
    </dgm:pt>
    <dgm:pt modelId="{48413D04-6A36-4D39-B84F-788ABE014411}" type="parTrans" cxnId="{C920C533-FAF7-4D2C-B6BD-931DCBD80A8B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045E8-6949-4D5E-B764-B10CF350C95E}" type="sibTrans" cxnId="{C920C533-FAF7-4D2C-B6BD-931DCBD80A8B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59B8-AFA7-4C9C-B3CE-5FD2D5351F82}">
      <dgm:prSet/>
      <dgm:spPr/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Африка – 25 млн. чел.</a:t>
          </a:r>
        </a:p>
        <a:p>
          <a:pPr algn="ctr"/>
          <a:r>
            <a:rPr lang="ru-RU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Океания – 8 млн. чел.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C58AC-6290-4987-8875-A2A069ED257A}" type="parTrans" cxnId="{1F88E794-1B1A-4CD4-B147-899BD5C54C28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EE276-65BB-476B-9C9B-5B47CF77E248}" type="sibTrans" cxnId="{1F88E794-1B1A-4CD4-B147-899BD5C54C28}">
      <dgm:prSet/>
      <dgm:spPr/>
      <dgm:t>
        <a:bodyPr/>
        <a:lstStyle/>
        <a:p>
          <a:pPr algn="ctr"/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98CFD-EC1B-42D5-8996-2F20973196ED}" type="pres">
      <dgm:prSet presAssocID="{47C73BB2-40D3-4BE9-B217-5A9AE3EA842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3293BE0-9DF3-4E41-A176-67CA83B59A64}" type="pres">
      <dgm:prSet presAssocID="{747B3131-45ED-4327-A87F-0AD233C0D35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72ED7B1E-0D6A-45D5-8B67-BB24D2B2E60B}" type="pres">
      <dgm:prSet presAssocID="{747B3131-45ED-4327-A87F-0AD233C0D35C}" presName="Accent1" presStyleLbl="node1" presStyleIdx="0" presStyleCnt="15"/>
      <dgm:spPr>
        <a:solidFill>
          <a:schemeClr val="accent6">
            <a:lumMod val="75000"/>
          </a:schemeClr>
        </a:solidFill>
      </dgm:spPr>
    </dgm:pt>
    <dgm:pt modelId="{65FED7B1-27D5-47FE-B3F5-90E9DE2F6E89}" type="pres">
      <dgm:prSet presAssocID="{747B3131-45ED-4327-A87F-0AD233C0D35C}" presName="Accent2" presStyleLbl="node1" presStyleIdx="1" presStyleCnt="15"/>
      <dgm:spPr>
        <a:solidFill>
          <a:schemeClr val="accent4">
            <a:lumMod val="60000"/>
            <a:lumOff val="40000"/>
          </a:schemeClr>
        </a:solidFill>
      </dgm:spPr>
    </dgm:pt>
    <dgm:pt modelId="{1FAA85A2-58C0-40D7-AE65-916BEAA539A8}" type="pres">
      <dgm:prSet presAssocID="{747B3131-45ED-4327-A87F-0AD233C0D35C}" presName="Accent3" presStyleLbl="node1" presStyleIdx="2" presStyleCnt="15"/>
      <dgm:spPr/>
    </dgm:pt>
    <dgm:pt modelId="{BC5A07BB-4040-454B-92B1-CB4783E7186D}" type="pres">
      <dgm:prSet presAssocID="{747B3131-45ED-4327-A87F-0AD233C0D35C}" presName="Accent4" presStyleLbl="node1" presStyleIdx="3" presStyleCnt="15"/>
      <dgm:spPr>
        <a:solidFill>
          <a:srgbClr val="C00000"/>
        </a:solidFill>
      </dgm:spPr>
    </dgm:pt>
    <dgm:pt modelId="{7DCB48DA-F234-4031-8E75-C384763C33C5}" type="pres">
      <dgm:prSet presAssocID="{747B3131-45ED-4327-A87F-0AD233C0D35C}" presName="Accent5" presStyleLbl="node1" presStyleIdx="4" presStyleCnt="15"/>
      <dgm:spPr>
        <a:solidFill>
          <a:schemeClr val="accent4">
            <a:lumMod val="60000"/>
            <a:lumOff val="40000"/>
          </a:schemeClr>
        </a:solidFill>
      </dgm:spPr>
    </dgm:pt>
    <dgm:pt modelId="{FB30E0FD-4E38-410D-A2A2-73C7461AF33F}" type="pres">
      <dgm:prSet presAssocID="{747B3131-45ED-4327-A87F-0AD233C0D35C}" presName="Accent6" presStyleLbl="node1" presStyleIdx="5" presStyleCnt="15"/>
      <dgm:spPr>
        <a:solidFill>
          <a:srgbClr val="C00000"/>
        </a:solidFill>
      </dgm:spPr>
    </dgm:pt>
    <dgm:pt modelId="{082AB666-1175-4C8D-8E5A-00E638CC55C8}" type="pres">
      <dgm:prSet presAssocID="{9549B419-1D63-4553-9609-A7A1A370F5A1}" presName="Child1" presStyleLbl="node1" presStyleIdx="6" presStyleCnt="15" custScaleX="127241" custScaleY="1197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8B6FBC2-352A-471A-BA13-CA3AB2FF4E63}" type="pres">
      <dgm:prSet presAssocID="{9549B419-1D63-4553-9609-A7A1A370F5A1}" presName="Accent7" presStyleCnt="0"/>
      <dgm:spPr/>
    </dgm:pt>
    <dgm:pt modelId="{E9406E1A-F7AB-4E2B-8B74-81997E5A4D90}" type="pres">
      <dgm:prSet presAssocID="{9549B419-1D63-4553-9609-A7A1A370F5A1}" presName="AccentHold1" presStyleLbl="node1" presStyleIdx="7" presStyleCnt="15"/>
      <dgm:spPr/>
    </dgm:pt>
    <dgm:pt modelId="{99FFEC50-76C4-4164-8D99-6E457E2EA681}" type="pres">
      <dgm:prSet presAssocID="{9549B419-1D63-4553-9609-A7A1A370F5A1}" presName="Accent8" presStyleCnt="0"/>
      <dgm:spPr/>
    </dgm:pt>
    <dgm:pt modelId="{8B3134F2-37AC-4C07-A48F-171AF9A6348C}" type="pres">
      <dgm:prSet presAssocID="{9549B419-1D63-4553-9609-A7A1A370F5A1}" presName="AccentHold2" presStyleLbl="node1" presStyleIdx="8" presStyleCnt="15"/>
      <dgm:spPr/>
    </dgm:pt>
    <dgm:pt modelId="{1EFD49E8-B27E-4544-AC44-4A4DC8F71AF2}" type="pres">
      <dgm:prSet presAssocID="{A2E1E99F-8FFA-40A1-86BB-D9549331C06F}" presName="Child2" presStyleLbl="node1" presStyleIdx="9" presStyleCnt="15" custScaleX="117707" custScaleY="119338" custLinFactNeighborX="12519" custLinFactNeighborY="104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EF5B9E4-AE85-447E-80B3-FC041577588A}" type="pres">
      <dgm:prSet presAssocID="{A2E1E99F-8FFA-40A1-86BB-D9549331C06F}" presName="Accent9" presStyleCnt="0"/>
      <dgm:spPr/>
    </dgm:pt>
    <dgm:pt modelId="{02CB7CAD-CC7E-4021-B4F3-FECA4465E42A}" type="pres">
      <dgm:prSet presAssocID="{A2E1E99F-8FFA-40A1-86BB-D9549331C06F}" presName="AccentHold1" presStyleLbl="node1" presStyleIdx="10" presStyleCnt="15"/>
      <dgm:spPr/>
    </dgm:pt>
    <dgm:pt modelId="{2FA17A26-FC3F-46FB-B78E-7BD490C9D22F}" type="pres">
      <dgm:prSet presAssocID="{A2E1E99F-8FFA-40A1-86BB-D9549331C06F}" presName="Accent10" presStyleCnt="0"/>
      <dgm:spPr/>
    </dgm:pt>
    <dgm:pt modelId="{8DF9DB40-1BFF-47A4-873D-9C132D26CEB9}" type="pres">
      <dgm:prSet presAssocID="{A2E1E99F-8FFA-40A1-86BB-D9549331C06F}" presName="AccentHold2" presStyleLbl="node1" presStyleIdx="11" presStyleCnt="15"/>
      <dgm:spPr>
        <a:solidFill>
          <a:srgbClr val="C00000"/>
        </a:solidFill>
      </dgm:spPr>
    </dgm:pt>
    <dgm:pt modelId="{7C6323B1-051B-4D85-8C7F-62B55A951D19}" type="pres">
      <dgm:prSet presAssocID="{A2E1E99F-8FFA-40A1-86BB-D9549331C06F}" presName="Accent11" presStyleCnt="0"/>
      <dgm:spPr/>
    </dgm:pt>
    <dgm:pt modelId="{A113EC25-3308-45B4-9749-E7B119877ECB}" type="pres">
      <dgm:prSet presAssocID="{A2E1E99F-8FFA-40A1-86BB-D9549331C06F}" presName="AccentHold3" presStyleLbl="node1" presStyleIdx="12" presStyleCnt="15"/>
      <dgm:spPr/>
    </dgm:pt>
    <dgm:pt modelId="{11631CF1-68DA-4E96-8754-BDBBD27AA3EF}" type="pres">
      <dgm:prSet presAssocID="{71BD59B8-AFA7-4C9C-B3CE-5FD2D5351F82}" presName="Child3" presStyleLbl="node1" presStyleIdx="13" presStyleCnt="15" custLinFactNeighborX="-21587" custLinFactNeighborY="-159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4F2790B-7EB0-4CC1-9C39-4B0D0F2D4B68}" type="pres">
      <dgm:prSet presAssocID="{71BD59B8-AFA7-4C9C-B3CE-5FD2D5351F82}" presName="Accent12" presStyleCnt="0"/>
      <dgm:spPr/>
    </dgm:pt>
    <dgm:pt modelId="{94107ED9-20BB-4A01-A85D-7117F2F074C6}" type="pres">
      <dgm:prSet presAssocID="{71BD59B8-AFA7-4C9C-B3CE-5FD2D5351F82}" presName="AccentHold1" presStyleLbl="node1" presStyleIdx="14" presStyleCnt="15"/>
      <dgm:spPr/>
    </dgm:pt>
  </dgm:ptLst>
  <dgm:cxnLst>
    <dgm:cxn modelId="{9D0D4A95-E030-494F-9C04-DB7D17B6D09B}" type="presOf" srcId="{71BD59B8-AFA7-4C9C-B3CE-5FD2D5351F82}" destId="{11631CF1-68DA-4E96-8754-BDBBD27AA3EF}" srcOrd="0" destOrd="0" presId="urn:microsoft.com/office/officeart/2009/3/layout/CircleRelationship"/>
    <dgm:cxn modelId="{3B50A230-BE26-4809-BCC9-9090CF156B31}" type="presOf" srcId="{747B3131-45ED-4327-A87F-0AD233C0D35C}" destId="{03293BE0-9DF3-4E41-A176-67CA83B59A64}" srcOrd="0" destOrd="0" presId="urn:microsoft.com/office/officeart/2009/3/layout/CircleRelationship"/>
    <dgm:cxn modelId="{C68CC04E-8F88-471E-87BB-247E0CB42306}" type="presOf" srcId="{47C73BB2-40D3-4BE9-B217-5A9AE3EA842A}" destId="{9C398CFD-EC1B-42D5-8996-2F20973196ED}" srcOrd="0" destOrd="0" presId="urn:microsoft.com/office/officeart/2009/3/layout/CircleRelationship"/>
    <dgm:cxn modelId="{CA0AD342-F133-4B36-8B9D-5124D8065058}" type="presOf" srcId="{9549B419-1D63-4553-9609-A7A1A370F5A1}" destId="{082AB666-1175-4C8D-8E5A-00E638CC55C8}" srcOrd="0" destOrd="0" presId="urn:microsoft.com/office/officeart/2009/3/layout/CircleRelationship"/>
    <dgm:cxn modelId="{731ED11F-095D-44D6-8261-E7338E180741}" srcId="{47C73BB2-40D3-4BE9-B217-5A9AE3EA842A}" destId="{747B3131-45ED-4327-A87F-0AD233C0D35C}" srcOrd="0" destOrd="0" parTransId="{EE3E4841-CF19-4325-BBF7-DE4E4F09DBB6}" sibTransId="{DF9116E3-B1F6-4993-AD9D-DAAC0DC24A66}"/>
    <dgm:cxn modelId="{2CB9F39F-444C-4CF4-90FA-006C1ABBF3F6}" srcId="{47C73BB2-40D3-4BE9-B217-5A9AE3EA842A}" destId="{A9CE7599-379D-46F9-AFA7-1435FBF877A5}" srcOrd="2" destOrd="0" parTransId="{C6C16415-7644-492E-82D0-AEDFE4F4C666}" sibTransId="{49C02553-0651-4395-B4CE-86AA5FE8D35B}"/>
    <dgm:cxn modelId="{8D6C5197-D616-4D71-ABB4-754DF1154C5E}" type="presOf" srcId="{A2E1E99F-8FFA-40A1-86BB-D9549331C06F}" destId="{1EFD49E8-B27E-4544-AC44-4A4DC8F71AF2}" srcOrd="0" destOrd="0" presId="urn:microsoft.com/office/officeart/2009/3/layout/CircleRelationship"/>
    <dgm:cxn modelId="{1F88E794-1B1A-4CD4-B147-899BD5C54C28}" srcId="{747B3131-45ED-4327-A87F-0AD233C0D35C}" destId="{71BD59B8-AFA7-4C9C-B3CE-5FD2D5351F82}" srcOrd="2" destOrd="0" parTransId="{1A6C58AC-6290-4987-8875-A2A069ED257A}" sibTransId="{A67EE276-65BB-476B-9C9B-5B47CF77E248}"/>
    <dgm:cxn modelId="{C920C533-FAF7-4D2C-B6BD-931DCBD80A8B}" srcId="{47C73BB2-40D3-4BE9-B217-5A9AE3EA842A}" destId="{512603A8-030A-48D7-BDBE-237C81F84900}" srcOrd="3" destOrd="0" parTransId="{48413D04-6A36-4D39-B84F-788ABE014411}" sibTransId="{FB0045E8-6949-4D5E-B764-B10CF350C95E}"/>
    <dgm:cxn modelId="{BD4721F6-E395-47BC-89EB-A1D5602E784D}" srcId="{747B3131-45ED-4327-A87F-0AD233C0D35C}" destId="{A2E1E99F-8FFA-40A1-86BB-D9549331C06F}" srcOrd="1" destOrd="0" parTransId="{5EB97998-9FDA-4D2D-B92C-B35EA2962210}" sibTransId="{08C8BADA-B7A4-4677-9B16-34DB83068C73}"/>
    <dgm:cxn modelId="{F0FBCE17-F4E9-43A4-8409-2F59D00E70CA}" srcId="{747B3131-45ED-4327-A87F-0AD233C0D35C}" destId="{9549B419-1D63-4553-9609-A7A1A370F5A1}" srcOrd="0" destOrd="0" parTransId="{06DB36D1-052E-40FD-AE64-AAFD7C0C93D7}" sibTransId="{75645C10-DC84-4E9B-85FF-F58CBAF2A9D8}"/>
    <dgm:cxn modelId="{ACD80F90-3F34-44E7-92E0-F2301F98B6DD}" srcId="{47C73BB2-40D3-4BE9-B217-5A9AE3EA842A}" destId="{84B4F22F-1F32-4C85-94A3-BCC60CC70098}" srcOrd="1" destOrd="0" parTransId="{1ABAF4CA-0636-4393-BA25-DFEC45ADB86F}" sibTransId="{8703CFE7-C20D-4859-B3EF-6079AB56EC3F}"/>
    <dgm:cxn modelId="{3692FD48-9552-49EB-84B0-C2C58BD17DAB}" type="presParOf" srcId="{9C398CFD-EC1B-42D5-8996-2F20973196ED}" destId="{03293BE0-9DF3-4E41-A176-67CA83B59A64}" srcOrd="0" destOrd="0" presId="urn:microsoft.com/office/officeart/2009/3/layout/CircleRelationship"/>
    <dgm:cxn modelId="{4E671575-A504-41D6-91C9-6A18376C6FF6}" type="presParOf" srcId="{9C398CFD-EC1B-42D5-8996-2F20973196ED}" destId="{72ED7B1E-0D6A-45D5-8B67-BB24D2B2E60B}" srcOrd="1" destOrd="0" presId="urn:microsoft.com/office/officeart/2009/3/layout/CircleRelationship"/>
    <dgm:cxn modelId="{1009E451-B01C-4AAA-9F5C-88F0EDC91328}" type="presParOf" srcId="{9C398CFD-EC1B-42D5-8996-2F20973196ED}" destId="{65FED7B1-27D5-47FE-B3F5-90E9DE2F6E89}" srcOrd="2" destOrd="0" presId="urn:microsoft.com/office/officeart/2009/3/layout/CircleRelationship"/>
    <dgm:cxn modelId="{0E4184E3-2837-457B-A950-8D4A485BA2E8}" type="presParOf" srcId="{9C398CFD-EC1B-42D5-8996-2F20973196ED}" destId="{1FAA85A2-58C0-40D7-AE65-916BEAA539A8}" srcOrd="3" destOrd="0" presId="urn:microsoft.com/office/officeart/2009/3/layout/CircleRelationship"/>
    <dgm:cxn modelId="{5CEEE14D-9E82-4DB4-B091-DDCF86FD5C8A}" type="presParOf" srcId="{9C398CFD-EC1B-42D5-8996-2F20973196ED}" destId="{BC5A07BB-4040-454B-92B1-CB4783E7186D}" srcOrd="4" destOrd="0" presId="urn:microsoft.com/office/officeart/2009/3/layout/CircleRelationship"/>
    <dgm:cxn modelId="{201D61D7-13AF-4A53-8276-6E3658308B6D}" type="presParOf" srcId="{9C398CFD-EC1B-42D5-8996-2F20973196ED}" destId="{7DCB48DA-F234-4031-8E75-C384763C33C5}" srcOrd="5" destOrd="0" presId="urn:microsoft.com/office/officeart/2009/3/layout/CircleRelationship"/>
    <dgm:cxn modelId="{3F00E281-A56C-4A16-9D7E-AB0BE8913451}" type="presParOf" srcId="{9C398CFD-EC1B-42D5-8996-2F20973196ED}" destId="{FB30E0FD-4E38-410D-A2A2-73C7461AF33F}" srcOrd="6" destOrd="0" presId="urn:microsoft.com/office/officeart/2009/3/layout/CircleRelationship"/>
    <dgm:cxn modelId="{8635BB74-4DB0-4446-AED7-7DC1CE8367E2}" type="presParOf" srcId="{9C398CFD-EC1B-42D5-8996-2F20973196ED}" destId="{082AB666-1175-4C8D-8E5A-00E638CC55C8}" srcOrd="7" destOrd="0" presId="urn:microsoft.com/office/officeart/2009/3/layout/CircleRelationship"/>
    <dgm:cxn modelId="{15D45473-6524-4333-806D-951D7CC9B3AC}" type="presParOf" srcId="{9C398CFD-EC1B-42D5-8996-2F20973196ED}" destId="{D8B6FBC2-352A-471A-BA13-CA3AB2FF4E63}" srcOrd="8" destOrd="0" presId="urn:microsoft.com/office/officeart/2009/3/layout/CircleRelationship"/>
    <dgm:cxn modelId="{4FAAA27C-C8A2-4E09-9283-E94BDC59B0E0}" type="presParOf" srcId="{D8B6FBC2-352A-471A-BA13-CA3AB2FF4E63}" destId="{E9406E1A-F7AB-4E2B-8B74-81997E5A4D90}" srcOrd="0" destOrd="0" presId="urn:microsoft.com/office/officeart/2009/3/layout/CircleRelationship"/>
    <dgm:cxn modelId="{2EAB8D62-50E6-4224-A6D3-8452417C869E}" type="presParOf" srcId="{9C398CFD-EC1B-42D5-8996-2F20973196ED}" destId="{99FFEC50-76C4-4164-8D99-6E457E2EA681}" srcOrd="9" destOrd="0" presId="urn:microsoft.com/office/officeart/2009/3/layout/CircleRelationship"/>
    <dgm:cxn modelId="{A22E8C94-A181-4C39-ADFB-485A82BA2036}" type="presParOf" srcId="{99FFEC50-76C4-4164-8D99-6E457E2EA681}" destId="{8B3134F2-37AC-4C07-A48F-171AF9A6348C}" srcOrd="0" destOrd="0" presId="urn:microsoft.com/office/officeart/2009/3/layout/CircleRelationship"/>
    <dgm:cxn modelId="{2F87F188-E2E0-4EC3-9FFB-0B083F10877F}" type="presParOf" srcId="{9C398CFD-EC1B-42D5-8996-2F20973196ED}" destId="{1EFD49E8-B27E-4544-AC44-4A4DC8F71AF2}" srcOrd="10" destOrd="0" presId="urn:microsoft.com/office/officeart/2009/3/layout/CircleRelationship"/>
    <dgm:cxn modelId="{BF0C22CE-A538-4893-83C2-69C6728FBFF9}" type="presParOf" srcId="{9C398CFD-EC1B-42D5-8996-2F20973196ED}" destId="{9EF5B9E4-AE85-447E-80B3-FC041577588A}" srcOrd="11" destOrd="0" presId="urn:microsoft.com/office/officeart/2009/3/layout/CircleRelationship"/>
    <dgm:cxn modelId="{080D9028-F794-42FD-BF20-48F654BEA8E0}" type="presParOf" srcId="{9EF5B9E4-AE85-447E-80B3-FC041577588A}" destId="{02CB7CAD-CC7E-4021-B4F3-FECA4465E42A}" srcOrd="0" destOrd="0" presId="urn:microsoft.com/office/officeart/2009/3/layout/CircleRelationship"/>
    <dgm:cxn modelId="{ABEE4147-279E-4D5C-9DF0-A6F4261F03B8}" type="presParOf" srcId="{9C398CFD-EC1B-42D5-8996-2F20973196ED}" destId="{2FA17A26-FC3F-46FB-B78E-7BD490C9D22F}" srcOrd="12" destOrd="0" presId="urn:microsoft.com/office/officeart/2009/3/layout/CircleRelationship"/>
    <dgm:cxn modelId="{4EF11E74-B963-4B4D-A337-F42D3E466FEA}" type="presParOf" srcId="{2FA17A26-FC3F-46FB-B78E-7BD490C9D22F}" destId="{8DF9DB40-1BFF-47A4-873D-9C132D26CEB9}" srcOrd="0" destOrd="0" presId="urn:microsoft.com/office/officeart/2009/3/layout/CircleRelationship"/>
    <dgm:cxn modelId="{436710A4-D2ED-4EBB-8379-7B10A5646E48}" type="presParOf" srcId="{9C398CFD-EC1B-42D5-8996-2F20973196ED}" destId="{7C6323B1-051B-4D85-8C7F-62B55A951D19}" srcOrd="13" destOrd="0" presId="urn:microsoft.com/office/officeart/2009/3/layout/CircleRelationship"/>
    <dgm:cxn modelId="{94A948FB-245A-4D01-91E4-8C208F4F1C7F}" type="presParOf" srcId="{7C6323B1-051B-4D85-8C7F-62B55A951D19}" destId="{A113EC25-3308-45B4-9749-E7B119877ECB}" srcOrd="0" destOrd="0" presId="urn:microsoft.com/office/officeart/2009/3/layout/CircleRelationship"/>
    <dgm:cxn modelId="{B24FC29C-5A5E-4AA8-A955-9204B296240F}" type="presParOf" srcId="{9C398CFD-EC1B-42D5-8996-2F20973196ED}" destId="{11631CF1-68DA-4E96-8754-BDBBD27AA3EF}" srcOrd="14" destOrd="0" presId="urn:microsoft.com/office/officeart/2009/3/layout/CircleRelationship"/>
    <dgm:cxn modelId="{002190B9-414F-4B93-BDF7-0DEC4F2791C2}" type="presParOf" srcId="{9C398CFD-EC1B-42D5-8996-2F20973196ED}" destId="{44F2790B-7EB0-4CC1-9C39-4B0D0F2D4B68}" srcOrd="15" destOrd="0" presId="urn:microsoft.com/office/officeart/2009/3/layout/CircleRelationship"/>
    <dgm:cxn modelId="{121798DB-C4F4-4508-B4F8-887B758235B0}" type="presParOf" srcId="{44F2790B-7EB0-4CC1-9C39-4B0D0F2D4B68}" destId="{94107ED9-20BB-4A01-A85D-7117F2F074C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D86E2-9C25-41D6-9B34-6FF99558631A}" type="doc">
      <dgm:prSet loTypeId="urn:microsoft.com/office/officeart/2005/8/layout/vList4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3E4B5-C27B-47ED-8400-EB9B8563DA70}">
      <dgm:prSet phldrT="[Текст]" custT="1"/>
      <dgm:spPr>
        <a:solidFill>
          <a:srgbClr val="FFC000"/>
        </a:solidFill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strike="noStrik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1970-х гг. США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остаются основной страной – направлением 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международных мигрантов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мигрантов в США с 1970 по 2015 гг. 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увеличилось с 12 млн. человек до 46,6 млн. человек.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06AD9-F88D-4FD9-B245-FECEBA019E63}" type="parTrans" cxnId="{416B9BDD-FEDC-475C-B0C2-1237364D474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D3E97-6AE4-4650-9524-9E777F0B9BB0}" type="sibTrans" cxnId="{416B9BDD-FEDC-475C-B0C2-1237364D474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7CA5F-409E-4A3E-B59F-779DCC003E9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50% выходцев - международных мигрантов приходится на Индию, Китай, Афганистан, Бангладеш и Пакистан.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16,5 млн. человек - из Индии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12,9 млн. человек – Мексика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10,6 млн. человек – из России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9,9 млн. человек – из Китая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7,4 млн. человек – из Бангладеш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00362-5CE2-4025-A3D8-70F8DC7D0590}" type="parTrans" cxnId="{10EC6DF6-C862-4676-B420-2B56C8F0F64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218D5-9D23-4460-9731-3143E9AEBC3D}" type="sibTrans" cxnId="{10EC6DF6-C862-4676-B420-2B56C8F0F64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1EA0D-17D8-4D33-8132-DD31CE45AD18}" type="pres">
      <dgm:prSet presAssocID="{93AD86E2-9C25-41D6-9B34-6FF9955863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74281-1616-4CA6-B469-AD934697BD87}" type="pres">
      <dgm:prSet presAssocID="{1BE3E4B5-C27B-47ED-8400-EB9B8563DA70}" presName="comp" presStyleCnt="0"/>
      <dgm:spPr/>
    </dgm:pt>
    <dgm:pt modelId="{A4B2C48F-EDE3-4289-9329-068836E58754}" type="pres">
      <dgm:prSet presAssocID="{1BE3E4B5-C27B-47ED-8400-EB9B8563DA70}" presName="box" presStyleLbl="node1" presStyleIdx="0" presStyleCnt="2" custScaleY="60941"/>
      <dgm:spPr/>
      <dgm:t>
        <a:bodyPr/>
        <a:lstStyle/>
        <a:p>
          <a:endParaRPr lang="ru-RU"/>
        </a:p>
      </dgm:t>
    </dgm:pt>
    <dgm:pt modelId="{53FB68F6-F6F5-4924-B081-17470F0FA0C5}" type="pres">
      <dgm:prSet presAssocID="{1BE3E4B5-C27B-47ED-8400-EB9B8563DA70}" presName="img" presStyleLbl="fgImgPlace1" presStyleIdx="0" presStyleCnt="2" custScaleY="54914" custLinFactNeighborX="-3371" custLinFactNeighborY="-7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4938BA67-B06B-4AC5-8DD0-E68834E4F586}" type="pres">
      <dgm:prSet presAssocID="{1BE3E4B5-C27B-47ED-8400-EB9B8563DA7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D6397-165A-4A06-80A7-6BBF86258115}" type="pres">
      <dgm:prSet presAssocID="{E20D3E97-6AE4-4650-9524-9E777F0B9BB0}" presName="spacer" presStyleCnt="0"/>
      <dgm:spPr/>
    </dgm:pt>
    <dgm:pt modelId="{1F209F6A-78AF-44C1-86D8-BADA2D838200}" type="pres">
      <dgm:prSet presAssocID="{E1C7CA5F-409E-4A3E-B59F-779DCC003E95}" presName="comp" presStyleCnt="0"/>
      <dgm:spPr/>
    </dgm:pt>
    <dgm:pt modelId="{5714E4AB-65BE-4DE3-99B0-8950B02008CD}" type="pres">
      <dgm:prSet presAssocID="{E1C7CA5F-409E-4A3E-B59F-779DCC003E95}" presName="box" presStyleLbl="node1" presStyleIdx="1" presStyleCnt="2" custLinFactNeighborX="21008" custLinFactNeighborY="51"/>
      <dgm:spPr/>
      <dgm:t>
        <a:bodyPr/>
        <a:lstStyle/>
        <a:p>
          <a:endParaRPr lang="ru-RU"/>
        </a:p>
      </dgm:t>
    </dgm:pt>
    <dgm:pt modelId="{5950F8BD-5E79-41FA-B11E-BE8A1617755E}" type="pres">
      <dgm:prSet presAssocID="{E1C7CA5F-409E-4A3E-B59F-779DCC003E95}" presName="img" presStyleLbl="fgImgPlace1" presStyleIdx="1" presStyleCnt="2" custScaleX="106741" custScaleY="59275" custLinFactNeighborX="-4202" custLinFactNeighborY="1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503B4EA-C356-4187-8E19-3AA3DD4C6E5C}" type="pres">
      <dgm:prSet presAssocID="{E1C7CA5F-409E-4A3E-B59F-779DCC003E9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DAA07-7734-4577-B4C3-9FDC9ABDDA5E}" type="presOf" srcId="{E1C7CA5F-409E-4A3E-B59F-779DCC003E95}" destId="{5714E4AB-65BE-4DE3-99B0-8950B02008CD}" srcOrd="0" destOrd="0" presId="urn:microsoft.com/office/officeart/2005/8/layout/vList4"/>
    <dgm:cxn modelId="{547EA6CE-CEC1-4CDB-AA34-D0BCB9D7EC4B}" type="presOf" srcId="{E1C7CA5F-409E-4A3E-B59F-779DCC003E95}" destId="{1503B4EA-C356-4187-8E19-3AA3DD4C6E5C}" srcOrd="1" destOrd="0" presId="urn:microsoft.com/office/officeart/2005/8/layout/vList4"/>
    <dgm:cxn modelId="{03179E47-5099-43AF-8483-8A1563033DF1}" type="presOf" srcId="{93AD86E2-9C25-41D6-9B34-6FF99558631A}" destId="{5321EA0D-17D8-4D33-8132-DD31CE45AD18}" srcOrd="0" destOrd="0" presId="urn:microsoft.com/office/officeart/2005/8/layout/vList4"/>
    <dgm:cxn modelId="{10EC6DF6-C862-4676-B420-2B56C8F0F645}" srcId="{93AD86E2-9C25-41D6-9B34-6FF99558631A}" destId="{E1C7CA5F-409E-4A3E-B59F-779DCC003E95}" srcOrd="1" destOrd="0" parTransId="{0B900362-5CE2-4025-A3D8-70F8DC7D0590}" sibTransId="{716218D5-9D23-4460-9731-3143E9AEBC3D}"/>
    <dgm:cxn modelId="{0559E11C-1685-453F-BE23-E4F1498B814E}" type="presOf" srcId="{1BE3E4B5-C27B-47ED-8400-EB9B8563DA70}" destId="{4938BA67-B06B-4AC5-8DD0-E68834E4F586}" srcOrd="1" destOrd="0" presId="urn:microsoft.com/office/officeart/2005/8/layout/vList4"/>
    <dgm:cxn modelId="{8AB0FFC5-EF9A-4719-94FB-5F26BD9C6F55}" type="presOf" srcId="{1BE3E4B5-C27B-47ED-8400-EB9B8563DA70}" destId="{A4B2C48F-EDE3-4289-9329-068836E58754}" srcOrd="0" destOrd="0" presId="urn:microsoft.com/office/officeart/2005/8/layout/vList4"/>
    <dgm:cxn modelId="{416B9BDD-FEDC-475C-B0C2-1237364D4747}" srcId="{93AD86E2-9C25-41D6-9B34-6FF99558631A}" destId="{1BE3E4B5-C27B-47ED-8400-EB9B8563DA70}" srcOrd="0" destOrd="0" parTransId="{4B606AD9-F88D-4FD9-B245-FECEBA019E63}" sibTransId="{E20D3E97-6AE4-4650-9524-9E777F0B9BB0}"/>
    <dgm:cxn modelId="{A83CE2FC-8C47-4BA1-A0BE-B0211F91033D}" type="presParOf" srcId="{5321EA0D-17D8-4D33-8132-DD31CE45AD18}" destId="{FEE74281-1616-4CA6-B469-AD934697BD87}" srcOrd="0" destOrd="0" presId="urn:microsoft.com/office/officeart/2005/8/layout/vList4"/>
    <dgm:cxn modelId="{546925F8-FACC-4E07-94EA-2BE0C6CEDD7C}" type="presParOf" srcId="{FEE74281-1616-4CA6-B469-AD934697BD87}" destId="{A4B2C48F-EDE3-4289-9329-068836E58754}" srcOrd="0" destOrd="0" presId="urn:microsoft.com/office/officeart/2005/8/layout/vList4"/>
    <dgm:cxn modelId="{32F90D87-7AC9-495D-BE43-890B3C48C398}" type="presParOf" srcId="{FEE74281-1616-4CA6-B469-AD934697BD87}" destId="{53FB68F6-F6F5-4924-B081-17470F0FA0C5}" srcOrd="1" destOrd="0" presId="urn:microsoft.com/office/officeart/2005/8/layout/vList4"/>
    <dgm:cxn modelId="{91E5A717-51DD-43A2-BCCC-FDD013782B3B}" type="presParOf" srcId="{FEE74281-1616-4CA6-B469-AD934697BD87}" destId="{4938BA67-B06B-4AC5-8DD0-E68834E4F586}" srcOrd="2" destOrd="0" presId="urn:microsoft.com/office/officeart/2005/8/layout/vList4"/>
    <dgm:cxn modelId="{E91B7D6A-EC38-4B25-AF06-26BA2CC4499A}" type="presParOf" srcId="{5321EA0D-17D8-4D33-8132-DD31CE45AD18}" destId="{812D6397-165A-4A06-80A7-6BBF86258115}" srcOrd="1" destOrd="0" presId="urn:microsoft.com/office/officeart/2005/8/layout/vList4"/>
    <dgm:cxn modelId="{F7162EE8-CD97-4416-BCEB-1CFE1F1EDD80}" type="presParOf" srcId="{5321EA0D-17D8-4D33-8132-DD31CE45AD18}" destId="{1F209F6A-78AF-44C1-86D8-BADA2D838200}" srcOrd="2" destOrd="0" presId="urn:microsoft.com/office/officeart/2005/8/layout/vList4"/>
    <dgm:cxn modelId="{225DBFC5-3BA4-4F25-BF5E-9EC58588AD9E}" type="presParOf" srcId="{1F209F6A-78AF-44C1-86D8-BADA2D838200}" destId="{5714E4AB-65BE-4DE3-99B0-8950B02008CD}" srcOrd="0" destOrd="0" presId="urn:microsoft.com/office/officeart/2005/8/layout/vList4"/>
    <dgm:cxn modelId="{A896E48C-F2FF-4F7A-8FD0-4551691D6FA8}" type="presParOf" srcId="{1F209F6A-78AF-44C1-86D8-BADA2D838200}" destId="{5950F8BD-5E79-41FA-B11E-BE8A1617755E}" srcOrd="1" destOrd="0" presId="urn:microsoft.com/office/officeart/2005/8/layout/vList4"/>
    <dgm:cxn modelId="{B9A42A4D-F90C-4737-8933-8F522FCBE884}" type="presParOf" srcId="{1F209F6A-78AF-44C1-86D8-BADA2D838200}" destId="{1503B4EA-C356-4187-8E19-3AA3DD4C6E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13A5E-BE98-4D5E-9276-CBE43F0F4032}" type="doc">
      <dgm:prSet loTypeId="urn:microsoft.com/office/officeart/2005/8/layout/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16E13-AC29-435A-9805-14CC2417E5DC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2000 г.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AC093-67F5-4C20-B236-8268E42BFFB5}" type="parTrans" cxnId="{AA3B3662-5D04-4AE3-A097-9888465F28F7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27585-417E-4960-AAEF-89DB045E2F99}" type="sibTrans" cxnId="{AA3B3662-5D04-4AE3-A097-9888465F28F7}">
      <dgm:prSet custT="1"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10942-05D4-4582-82D0-33A3942ED542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12,84 млрд. долл.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8FB91-DD0C-4E5C-AE26-3FB1B6A4A549}" type="parTrans" cxnId="{6674F292-4D0C-4FEE-990D-E275A7FFD43E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5A8B-3260-4AD8-887C-7711E4B50A9E}" type="sibTrans" cxnId="{6674F292-4D0C-4FEE-990D-E275A7FFD43E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CE14C-914F-4A36-9525-B40DBDD414BE}">
      <dgm:prSet phldrT="[Текст]" custT="1"/>
      <dgm:spPr>
        <a:solidFill>
          <a:srgbClr val="FF0000"/>
        </a:solidFill>
      </dgm:spPr>
      <dgm:t>
        <a:bodyPr anchor="ctr"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C14EC-8D94-4BB9-B71D-3ED929F528BE}" type="parTrans" cxnId="{3009A7B3-BEEA-43C3-ADF5-13BED9F5309D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28057-1674-4BF7-BE52-8543C84246B1}" type="sibTrans" cxnId="{3009A7B3-BEEA-43C3-ADF5-13BED9F5309D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8DD8F-397E-4118-93F0-17D5A6972636}">
      <dgm:prSet phldrT="[Текст]" custT="1"/>
      <dgm:spPr/>
      <dgm:t>
        <a:bodyPr anchor="ctr"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78,61 млрд. долл.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79805-E631-4CA2-96F2-713A689F2895}" type="parTrans" cxnId="{01605CA7-3EFF-489E-B2DC-7D80E9D8817A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284A6-3A08-4171-9A57-EDA5B89EFC96}" type="sibTrans" cxnId="{01605CA7-3EFF-489E-B2DC-7D80E9D8817A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5582D-080F-4E83-BA3C-56E587FC0298}" type="pres">
      <dgm:prSet presAssocID="{21613A5E-BE98-4D5E-9276-CBE43F0F4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4A274-26AC-4AD1-B68C-7A39C3075423}" type="pres">
      <dgm:prSet presAssocID="{27716E13-AC29-435A-9805-14CC2417E5DC}" presName="composite" presStyleCnt="0"/>
      <dgm:spPr/>
    </dgm:pt>
    <dgm:pt modelId="{2A84BC46-C96B-4D02-928F-74E11FAEF729}" type="pres">
      <dgm:prSet presAssocID="{27716E13-AC29-435A-9805-14CC2417E5D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D29BC-16A4-4E05-893C-953D705E886B}" type="pres">
      <dgm:prSet presAssocID="{27716E13-AC29-435A-9805-14CC2417E5DC}" presName="parSh" presStyleLbl="node1" presStyleIdx="0" presStyleCnt="2" custScaleY="66751"/>
      <dgm:spPr/>
      <dgm:t>
        <a:bodyPr/>
        <a:lstStyle/>
        <a:p>
          <a:endParaRPr lang="ru-RU"/>
        </a:p>
      </dgm:t>
    </dgm:pt>
    <dgm:pt modelId="{AAD27F8B-C95E-4850-BBA6-3DD1D40C4E5B}" type="pres">
      <dgm:prSet presAssocID="{27716E13-AC29-435A-9805-14CC2417E5DC}" presName="desTx" presStyleLbl="fgAcc1" presStyleIdx="0" presStyleCnt="2" custScaleY="6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6BCB0-22A0-4158-B11F-EA92237A691F}" type="pres">
      <dgm:prSet presAssocID="{26727585-417E-4960-AAEF-89DB045E2F99}" presName="sibTrans" presStyleLbl="sibTrans2D1" presStyleIdx="0" presStyleCnt="1" custScaleX="123137" custScaleY="60952" custLinFactNeighborX="2436" custLinFactNeighborY="3229"/>
      <dgm:spPr/>
      <dgm:t>
        <a:bodyPr/>
        <a:lstStyle/>
        <a:p>
          <a:endParaRPr lang="ru-RU"/>
        </a:p>
      </dgm:t>
    </dgm:pt>
    <dgm:pt modelId="{907D502F-EF6D-4D60-BC32-16932E2FF0B0}" type="pres">
      <dgm:prSet presAssocID="{26727585-417E-4960-AAEF-89DB045E2F99}" presName="connTx" presStyleLbl="sibTrans2D1" presStyleIdx="0" presStyleCnt="1"/>
      <dgm:spPr/>
      <dgm:t>
        <a:bodyPr/>
        <a:lstStyle/>
        <a:p>
          <a:endParaRPr lang="ru-RU"/>
        </a:p>
      </dgm:t>
    </dgm:pt>
    <dgm:pt modelId="{A823CB91-D5DD-4169-8DD6-8B7ABB2CDA61}" type="pres">
      <dgm:prSet presAssocID="{2EECE14C-914F-4A36-9525-B40DBDD414BE}" presName="composite" presStyleCnt="0"/>
      <dgm:spPr/>
    </dgm:pt>
    <dgm:pt modelId="{B92CF7E9-50EB-4779-B2A0-C78AE64AADEB}" type="pres">
      <dgm:prSet presAssocID="{2EECE14C-914F-4A36-9525-B40DBDD414B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DC1D7-2558-420B-9D74-EB5EF2B8CC94}" type="pres">
      <dgm:prSet presAssocID="{2EECE14C-914F-4A36-9525-B40DBDD414BE}" presName="parSh" presStyleLbl="node1" presStyleIdx="1" presStyleCnt="2" custScaleY="65366" custLinFactNeighborX="-154" custLinFactNeighborY="2329"/>
      <dgm:spPr/>
      <dgm:t>
        <a:bodyPr/>
        <a:lstStyle/>
        <a:p>
          <a:endParaRPr lang="ru-RU"/>
        </a:p>
      </dgm:t>
    </dgm:pt>
    <dgm:pt modelId="{DB628AD2-8BED-431F-9110-BE6696D7E94C}" type="pres">
      <dgm:prSet presAssocID="{2EECE14C-914F-4A36-9525-B40DBDD414BE}" presName="desTx" presStyleLbl="fgAcc1" presStyleIdx="1" presStyleCnt="2" custScaleY="63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3BCE0-1490-42A7-9366-9355CFB9C902}" type="presOf" srcId="{93810942-05D4-4582-82D0-33A3942ED542}" destId="{AAD27F8B-C95E-4850-BBA6-3DD1D40C4E5B}" srcOrd="0" destOrd="0" presId="urn:microsoft.com/office/officeart/2005/8/layout/process3"/>
    <dgm:cxn modelId="{41105223-0667-4444-8407-6AE3DB1DE2F8}" type="presOf" srcId="{27716E13-AC29-435A-9805-14CC2417E5DC}" destId="{077D29BC-16A4-4E05-893C-953D705E886B}" srcOrd="1" destOrd="0" presId="urn:microsoft.com/office/officeart/2005/8/layout/process3"/>
    <dgm:cxn modelId="{280E7951-25C5-411D-B995-3BC2976C673B}" type="presOf" srcId="{21613A5E-BE98-4D5E-9276-CBE43F0F4032}" destId="{5585582D-080F-4E83-BA3C-56E587FC0298}" srcOrd="0" destOrd="0" presId="urn:microsoft.com/office/officeart/2005/8/layout/process3"/>
    <dgm:cxn modelId="{8954951E-3DA5-4FD3-AB8E-98336CEA0E98}" type="presOf" srcId="{27716E13-AC29-435A-9805-14CC2417E5DC}" destId="{2A84BC46-C96B-4D02-928F-74E11FAEF729}" srcOrd="0" destOrd="0" presId="urn:microsoft.com/office/officeart/2005/8/layout/process3"/>
    <dgm:cxn modelId="{01605CA7-3EFF-489E-B2DC-7D80E9D8817A}" srcId="{2EECE14C-914F-4A36-9525-B40DBDD414BE}" destId="{52E8DD8F-397E-4118-93F0-17D5A6972636}" srcOrd="0" destOrd="0" parTransId="{05C79805-E631-4CA2-96F2-713A689F2895}" sibTransId="{3EA284A6-3A08-4171-9A57-EDA5B89EFC96}"/>
    <dgm:cxn modelId="{3C3715E5-2E84-4E35-94E9-D32627FC783C}" type="presOf" srcId="{26727585-417E-4960-AAEF-89DB045E2F99}" destId="{4A06BCB0-22A0-4158-B11F-EA92237A691F}" srcOrd="0" destOrd="0" presId="urn:microsoft.com/office/officeart/2005/8/layout/process3"/>
    <dgm:cxn modelId="{0ABC1D24-0D08-4314-999A-D9EFFCDD5021}" type="presOf" srcId="{2EECE14C-914F-4A36-9525-B40DBDD414BE}" destId="{473DC1D7-2558-420B-9D74-EB5EF2B8CC94}" srcOrd="1" destOrd="0" presId="urn:microsoft.com/office/officeart/2005/8/layout/process3"/>
    <dgm:cxn modelId="{AA3B3662-5D04-4AE3-A097-9888465F28F7}" srcId="{21613A5E-BE98-4D5E-9276-CBE43F0F4032}" destId="{27716E13-AC29-435A-9805-14CC2417E5DC}" srcOrd="0" destOrd="0" parTransId="{361AC093-67F5-4C20-B236-8268E42BFFB5}" sibTransId="{26727585-417E-4960-AAEF-89DB045E2F99}"/>
    <dgm:cxn modelId="{3009A7B3-BEEA-43C3-ADF5-13BED9F5309D}" srcId="{21613A5E-BE98-4D5E-9276-CBE43F0F4032}" destId="{2EECE14C-914F-4A36-9525-B40DBDD414BE}" srcOrd="1" destOrd="0" parTransId="{F36C14EC-8D94-4BB9-B71D-3ED929F528BE}" sibTransId="{75228057-1674-4BF7-BE52-8543C84246B1}"/>
    <dgm:cxn modelId="{185DCDB6-9DD3-4045-821B-33C8032ABA25}" type="presOf" srcId="{52E8DD8F-397E-4118-93F0-17D5A6972636}" destId="{DB628AD2-8BED-431F-9110-BE6696D7E94C}" srcOrd="0" destOrd="0" presId="urn:microsoft.com/office/officeart/2005/8/layout/process3"/>
    <dgm:cxn modelId="{3E102B11-C40B-44DD-A3F2-5F53B2D60C5E}" type="presOf" srcId="{2EECE14C-914F-4A36-9525-B40DBDD414BE}" destId="{B92CF7E9-50EB-4779-B2A0-C78AE64AADEB}" srcOrd="0" destOrd="0" presId="urn:microsoft.com/office/officeart/2005/8/layout/process3"/>
    <dgm:cxn modelId="{4F029F84-9200-4978-8C16-B33049EDFEBC}" type="presOf" srcId="{26727585-417E-4960-AAEF-89DB045E2F99}" destId="{907D502F-EF6D-4D60-BC32-16932E2FF0B0}" srcOrd="1" destOrd="0" presId="urn:microsoft.com/office/officeart/2005/8/layout/process3"/>
    <dgm:cxn modelId="{6674F292-4D0C-4FEE-990D-E275A7FFD43E}" srcId="{27716E13-AC29-435A-9805-14CC2417E5DC}" destId="{93810942-05D4-4582-82D0-33A3942ED542}" srcOrd="0" destOrd="0" parTransId="{6EF8FB91-DD0C-4E5C-AE26-3FB1B6A4A549}" sibTransId="{2D1E5A8B-3260-4AD8-887C-7711E4B50A9E}"/>
    <dgm:cxn modelId="{0D8C167C-3128-4034-909F-FE2C8B81931F}" type="presParOf" srcId="{5585582D-080F-4E83-BA3C-56E587FC0298}" destId="{8424A274-26AC-4AD1-B68C-7A39C3075423}" srcOrd="0" destOrd="0" presId="urn:microsoft.com/office/officeart/2005/8/layout/process3"/>
    <dgm:cxn modelId="{1FB0213F-154C-4ED3-A928-67159EA6ED97}" type="presParOf" srcId="{8424A274-26AC-4AD1-B68C-7A39C3075423}" destId="{2A84BC46-C96B-4D02-928F-74E11FAEF729}" srcOrd="0" destOrd="0" presId="urn:microsoft.com/office/officeart/2005/8/layout/process3"/>
    <dgm:cxn modelId="{71370232-41B4-44D1-9F27-F0460BDBEFBC}" type="presParOf" srcId="{8424A274-26AC-4AD1-B68C-7A39C3075423}" destId="{077D29BC-16A4-4E05-893C-953D705E886B}" srcOrd="1" destOrd="0" presId="urn:microsoft.com/office/officeart/2005/8/layout/process3"/>
    <dgm:cxn modelId="{47005025-65B5-4455-87A6-C6C7D855FCCE}" type="presParOf" srcId="{8424A274-26AC-4AD1-B68C-7A39C3075423}" destId="{AAD27F8B-C95E-4850-BBA6-3DD1D40C4E5B}" srcOrd="2" destOrd="0" presId="urn:microsoft.com/office/officeart/2005/8/layout/process3"/>
    <dgm:cxn modelId="{F2519A5B-7B54-4345-A5BE-F71BA4C174BB}" type="presParOf" srcId="{5585582D-080F-4E83-BA3C-56E587FC0298}" destId="{4A06BCB0-22A0-4158-B11F-EA92237A691F}" srcOrd="1" destOrd="0" presId="urn:microsoft.com/office/officeart/2005/8/layout/process3"/>
    <dgm:cxn modelId="{4E7085B1-80A8-4BD8-9E5E-516EFB03A930}" type="presParOf" srcId="{4A06BCB0-22A0-4158-B11F-EA92237A691F}" destId="{907D502F-EF6D-4D60-BC32-16932E2FF0B0}" srcOrd="0" destOrd="0" presId="urn:microsoft.com/office/officeart/2005/8/layout/process3"/>
    <dgm:cxn modelId="{C7528090-19E5-4CCC-8D84-10848BD310BF}" type="presParOf" srcId="{5585582D-080F-4E83-BA3C-56E587FC0298}" destId="{A823CB91-D5DD-4169-8DD6-8B7ABB2CDA61}" srcOrd="2" destOrd="0" presId="urn:microsoft.com/office/officeart/2005/8/layout/process3"/>
    <dgm:cxn modelId="{F499F89B-C4DD-413F-87F9-0C36CDB56A9B}" type="presParOf" srcId="{A823CB91-D5DD-4169-8DD6-8B7ABB2CDA61}" destId="{B92CF7E9-50EB-4779-B2A0-C78AE64AADEB}" srcOrd="0" destOrd="0" presId="urn:microsoft.com/office/officeart/2005/8/layout/process3"/>
    <dgm:cxn modelId="{4D3788E8-B74A-4009-A2E8-DA47244C1D64}" type="presParOf" srcId="{A823CB91-D5DD-4169-8DD6-8B7ABB2CDA61}" destId="{473DC1D7-2558-420B-9D74-EB5EF2B8CC94}" srcOrd="1" destOrd="0" presId="urn:microsoft.com/office/officeart/2005/8/layout/process3"/>
    <dgm:cxn modelId="{6068DB78-1C30-41E7-ABFC-286C26D96AED}" type="presParOf" srcId="{A823CB91-D5DD-4169-8DD6-8B7ABB2CDA61}" destId="{DB628AD2-8BED-431F-9110-BE6696D7E94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3E0D-E820-46AC-9145-B6D259F72FC9}">
      <dsp:nvSpPr>
        <dsp:cNvPr id="0" name=""/>
        <dsp:cNvSpPr/>
      </dsp:nvSpPr>
      <dsp:spPr>
        <a:xfrm>
          <a:off x="2139" y="752376"/>
          <a:ext cx="907749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1970 г.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9" y="752376"/>
        <a:ext cx="907749" cy="363099"/>
      </dsp:txXfrm>
    </dsp:sp>
    <dsp:sp modelId="{E44A834F-A336-4D70-8C5D-59E4A9B2E492}">
      <dsp:nvSpPr>
        <dsp:cNvPr id="0" name=""/>
        <dsp:cNvSpPr/>
      </dsp:nvSpPr>
      <dsp:spPr>
        <a:xfrm>
          <a:off x="188063" y="1115475"/>
          <a:ext cx="907749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84,4 млн. чел.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369" y="1140781"/>
        <a:ext cx="857137" cy="813388"/>
      </dsp:txXfrm>
    </dsp:sp>
    <dsp:sp modelId="{7844C419-0FDD-4E8D-B817-981CEF9D0A8E}">
      <dsp:nvSpPr>
        <dsp:cNvPr id="0" name=""/>
        <dsp:cNvSpPr/>
      </dsp:nvSpPr>
      <dsp:spPr>
        <a:xfrm>
          <a:off x="1047500" y="820924"/>
          <a:ext cx="291736" cy="226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047500" y="866125"/>
        <a:ext cx="223935" cy="135601"/>
      </dsp:txXfrm>
    </dsp:sp>
    <dsp:sp modelId="{077D29BC-16A4-4E05-893C-953D705E886B}">
      <dsp:nvSpPr>
        <dsp:cNvPr id="0" name=""/>
        <dsp:cNvSpPr/>
      </dsp:nvSpPr>
      <dsp:spPr>
        <a:xfrm>
          <a:off x="1460335" y="752376"/>
          <a:ext cx="907749" cy="64800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1980 г.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335" y="752376"/>
        <a:ext cx="907749" cy="363099"/>
      </dsp:txXfrm>
    </dsp:sp>
    <dsp:sp modelId="{AAD27F8B-C95E-4850-BBA6-3DD1D40C4E5B}">
      <dsp:nvSpPr>
        <dsp:cNvPr id="0" name=""/>
        <dsp:cNvSpPr/>
      </dsp:nvSpPr>
      <dsp:spPr>
        <a:xfrm>
          <a:off x="1646259" y="1115475"/>
          <a:ext cx="907749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 млн. чел.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1565" y="1140781"/>
        <a:ext cx="857137" cy="813388"/>
      </dsp:txXfrm>
    </dsp:sp>
    <dsp:sp modelId="{4A06BCB0-22A0-4158-B11F-EA92237A691F}">
      <dsp:nvSpPr>
        <dsp:cNvPr id="0" name=""/>
        <dsp:cNvSpPr/>
      </dsp:nvSpPr>
      <dsp:spPr>
        <a:xfrm>
          <a:off x="2505696" y="820924"/>
          <a:ext cx="291736" cy="226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5696" y="866125"/>
        <a:ext cx="223935" cy="135601"/>
      </dsp:txXfrm>
    </dsp:sp>
    <dsp:sp modelId="{473DC1D7-2558-420B-9D74-EB5EF2B8CC94}">
      <dsp:nvSpPr>
        <dsp:cNvPr id="0" name=""/>
        <dsp:cNvSpPr/>
      </dsp:nvSpPr>
      <dsp:spPr>
        <a:xfrm>
          <a:off x="2918530" y="752376"/>
          <a:ext cx="907749" cy="64800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2000 г.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8530" y="752376"/>
        <a:ext cx="907749" cy="363099"/>
      </dsp:txXfrm>
    </dsp:sp>
    <dsp:sp modelId="{DB628AD2-8BED-431F-9110-BE6696D7E94C}">
      <dsp:nvSpPr>
        <dsp:cNvPr id="0" name=""/>
        <dsp:cNvSpPr/>
      </dsp:nvSpPr>
      <dsp:spPr>
        <a:xfrm>
          <a:off x="3104455" y="1115475"/>
          <a:ext cx="907749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173 млн. чел.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9761" y="1140781"/>
        <a:ext cx="857137" cy="813388"/>
      </dsp:txXfrm>
    </dsp:sp>
    <dsp:sp modelId="{C658E1F8-0057-44AA-9BCB-152DFEF96523}">
      <dsp:nvSpPr>
        <dsp:cNvPr id="0" name=""/>
        <dsp:cNvSpPr/>
      </dsp:nvSpPr>
      <dsp:spPr>
        <a:xfrm>
          <a:off x="3963892" y="820924"/>
          <a:ext cx="291736" cy="226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3892" y="866125"/>
        <a:ext cx="223935" cy="135601"/>
      </dsp:txXfrm>
    </dsp:sp>
    <dsp:sp modelId="{9307B18A-0A14-4E0E-965C-99C20AB8C152}">
      <dsp:nvSpPr>
        <dsp:cNvPr id="0" name=""/>
        <dsp:cNvSpPr/>
      </dsp:nvSpPr>
      <dsp:spPr>
        <a:xfrm>
          <a:off x="4376726" y="752376"/>
          <a:ext cx="907749" cy="648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6726" y="752376"/>
        <a:ext cx="907749" cy="363099"/>
      </dsp:txXfrm>
    </dsp:sp>
    <dsp:sp modelId="{DF930737-B464-4A81-B7F2-325940780930}">
      <dsp:nvSpPr>
        <dsp:cNvPr id="0" name=""/>
        <dsp:cNvSpPr/>
      </dsp:nvSpPr>
      <dsp:spPr>
        <a:xfrm>
          <a:off x="4562651" y="1115475"/>
          <a:ext cx="907749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244 млн. чел.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7957" y="1140781"/>
        <a:ext cx="857137" cy="813388"/>
      </dsp:txXfrm>
    </dsp:sp>
    <dsp:sp modelId="{348AA796-E6DA-4940-B66F-F649EA8DAC7F}">
      <dsp:nvSpPr>
        <dsp:cNvPr id="0" name=""/>
        <dsp:cNvSpPr/>
      </dsp:nvSpPr>
      <dsp:spPr>
        <a:xfrm>
          <a:off x="5422087" y="820924"/>
          <a:ext cx="291736" cy="226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2087" y="866125"/>
        <a:ext cx="223935" cy="135601"/>
      </dsp:txXfrm>
    </dsp:sp>
    <dsp:sp modelId="{49C7089B-5396-4DE3-80DD-18B680F5143E}">
      <dsp:nvSpPr>
        <dsp:cNvPr id="0" name=""/>
        <dsp:cNvSpPr/>
      </dsp:nvSpPr>
      <dsp:spPr>
        <a:xfrm>
          <a:off x="5834922" y="752376"/>
          <a:ext cx="907749" cy="64800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4922" y="752376"/>
        <a:ext cx="907749" cy="363099"/>
      </dsp:txXfrm>
    </dsp:sp>
    <dsp:sp modelId="{D73BF21E-5C88-4245-BB71-AB9A7E6D866D}">
      <dsp:nvSpPr>
        <dsp:cNvPr id="0" name=""/>
        <dsp:cNvSpPr/>
      </dsp:nvSpPr>
      <dsp:spPr>
        <a:xfrm>
          <a:off x="6020847" y="1115475"/>
          <a:ext cx="907749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258 млн. чел.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6153" y="1140781"/>
        <a:ext cx="857137" cy="813388"/>
      </dsp:txXfrm>
    </dsp:sp>
    <dsp:sp modelId="{388401B7-4F19-42C1-8146-D25C12D04F4A}">
      <dsp:nvSpPr>
        <dsp:cNvPr id="0" name=""/>
        <dsp:cNvSpPr/>
      </dsp:nvSpPr>
      <dsp:spPr>
        <a:xfrm>
          <a:off x="6880283" y="820924"/>
          <a:ext cx="291736" cy="226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0283" y="866125"/>
        <a:ext cx="223935" cy="135601"/>
      </dsp:txXfrm>
    </dsp:sp>
    <dsp:sp modelId="{AD660806-D36B-4326-9A68-C406DBF1E0BF}">
      <dsp:nvSpPr>
        <dsp:cNvPr id="0" name=""/>
        <dsp:cNvSpPr/>
      </dsp:nvSpPr>
      <dsp:spPr>
        <a:xfrm>
          <a:off x="7293118" y="752376"/>
          <a:ext cx="907749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3118" y="752376"/>
        <a:ext cx="907749" cy="363099"/>
      </dsp:txXfrm>
    </dsp:sp>
    <dsp:sp modelId="{8135AECD-FE41-4B23-ACE1-04D688FD695E}">
      <dsp:nvSpPr>
        <dsp:cNvPr id="0" name=""/>
        <dsp:cNvSpPr/>
      </dsp:nvSpPr>
      <dsp:spPr>
        <a:xfrm>
          <a:off x="7479043" y="1115475"/>
          <a:ext cx="907749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272 млн. чел.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4349" y="1140781"/>
        <a:ext cx="857137" cy="81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93BE0-9DF3-4E41-A176-67CA83B59A64}">
      <dsp:nvSpPr>
        <dsp:cNvPr id="0" name=""/>
        <dsp:cNvSpPr/>
      </dsp:nvSpPr>
      <dsp:spPr>
        <a:xfrm>
          <a:off x="1502315" y="194469"/>
          <a:ext cx="4067706" cy="406816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Европа и Азия – 61% </a:t>
          </a:r>
          <a:r>
            <a:rPr 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международных мигрантов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Европа – </a:t>
          </a:r>
          <a:r>
            <a:rPr lang="en-US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r>
            <a:rPr lang="ru-RU" sz="2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чел.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Азия – 8</a:t>
          </a:r>
          <a:r>
            <a:rPr lang="en-US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млн. чел.</a:t>
          </a:r>
          <a:endParaRPr lang="ru-RU" sz="2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8017" y="790238"/>
        <a:ext cx="2876302" cy="2876625"/>
      </dsp:txXfrm>
    </dsp:sp>
    <dsp:sp modelId="{72ED7B1E-0D6A-45D5-8B67-BB24D2B2E60B}">
      <dsp:nvSpPr>
        <dsp:cNvPr id="0" name=""/>
        <dsp:cNvSpPr/>
      </dsp:nvSpPr>
      <dsp:spPr>
        <a:xfrm>
          <a:off x="3823619" y="9121"/>
          <a:ext cx="452245" cy="45244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FED7B1-27D5-47FE-B3F5-90E9DE2F6E89}">
      <dsp:nvSpPr>
        <dsp:cNvPr id="0" name=""/>
        <dsp:cNvSpPr/>
      </dsp:nvSpPr>
      <dsp:spPr>
        <a:xfrm>
          <a:off x="2753082" y="3960372"/>
          <a:ext cx="327919" cy="32792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AA85A2-58C0-40D7-AE65-916BEAA539A8}">
      <dsp:nvSpPr>
        <dsp:cNvPr id="0" name=""/>
        <dsp:cNvSpPr/>
      </dsp:nvSpPr>
      <dsp:spPr>
        <a:xfrm>
          <a:off x="5832023" y="1845497"/>
          <a:ext cx="327919" cy="32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5A07BB-4040-454B-92B1-CB4783E7186D}">
      <dsp:nvSpPr>
        <dsp:cNvPr id="0" name=""/>
        <dsp:cNvSpPr/>
      </dsp:nvSpPr>
      <dsp:spPr>
        <a:xfrm>
          <a:off x="4265017" y="4309208"/>
          <a:ext cx="452245" cy="45244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CB48DA-F234-4031-8E75-C384763C33C5}">
      <dsp:nvSpPr>
        <dsp:cNvPr id="0" name=""/>
        <dsp:cNvSpPr/>
      </dsp:nvSpPr>
      <dsp:spPr>
        <a:xfrm>
          <a:off x="2844866" y="652138"/>
          <a:ext cx="327919" cy="32792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30E0FD-4E38-410D-A2A2-73C7461AF33F}">
      <dsp:nvSpPr>
        <dsp:cNvPr id="0" name=""/>
        <dsp:cNvSpPr/>
      </dsp:nvSpPr>
      <dsp:spPr>
        <a:xfrm>
          <a:off x="1812712" y="2527961"/>
          <a:ext cx="327919" cy="32792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2AB666-1175-4C8D-8E5A-00E638CC55C8}">
      <dsp:nvSpPr>
        <dsp:cNvPr id="0" name=""/>
        <dsp:cNvSpPr/>
      </dsp:nvSpPr>
      <dsp:spPr>
        <a:xfrm>
          <a:off x="5433" y="765453"/>
          <a:ext cx="2104290" cy="1979968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Латинская Америка и Карибский бассейн – 10 млн. чел.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99" y="1055413"/>
        <a:ext cx="1487958" cy="1400048"/>
      </dsp:txXfrm>
    </dsp:sp>
    <dsp:sp modelId="{E9406E1A-F7AB-4E2B-8B74-81997E5A4D90}">
      <dsp:nvSpPr>
        <dsp:cNvPr id="0" name=""/>
        <dsp:cNvSpPr/>
      </dsp:nvSpPr>
      <dsp:spPr>
        <a:xfrm>
          <a:off x="3366367" y="666395"/>
          <a:ext cx="452245" cy="452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3134F2-37AC-4C07-A48F-171AF9A6348C}">
      <dsp:nvSpPr>
        <dsp:cNvPr id="0" name=""/>
        <dsp:cNvSpPr/>
      </dsp:nvSpPr>
      <dsp:spPr>
        <a:xfrm>
          <a:off x="386720" y="3066897"/>
          <a:ext cx="817713" cy="817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FD49E8-B27E-4544-AC44-4A4DC8F71AF2}">
      <dsp:nvSpPr>
        <dsp:cNvPr id="0" name=""/>
        <dsp:cNvSpPr/>
      </dsp:nvSpPr>
      <dsp:spPr>
        <a:xfrm>
          <a:off x="6048676" y="163824"/>
          <a:ext cx="1946618" cy="1973139"/>
        </a:xfrm>
        <a:prstGeom prst="ellipse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Северная Америка – 5</a:t>
          </a:r>
          <a:r>
            <a:rPr lang="en-U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чел.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3752" y="452784"/>
        <a:ext cx="1376466" cy="1395219"/>
      </dsp:txXfrm>
    </dsp:sp>
    <dsp:sp modelId="{02CB7CAD-CC7E-4021-B4F3-FECA4465E42A}">
      <dsp:nvSpPr>
        <dsp:cNvPr id="0" name=""/>
        <dsp:cNvSpPr/>
      </dsp:nvSpPr>
      <dsp:spPr>
        <a:xfrm>
          <a:off x="5249611" y="1292303"/>
          <a:ext cx="452245" cy="4524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F9DB40-1BFF-47A4-873D-9C132D26CEB9}">
      <dsp:nvSpPr>
        <dsp:cNvPr id="0" name=""/>
        <dsp:cNvSpPr/>
      </dsp:nvSpPr>
      <dsp:spPr>
        <a:xfrm>
          <a:off x="75488" y="4040215"/>
          <a:ext cx="327919" cy="32792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13EC25-3308-45B4-9749-E7B119877ECB}">
      <dsp:nvSpPr>
        <dsp:cNvPr id="0" name=""/>
        <dsp:cNvSpPr/>
      </dsp:nvSpPr>
      <dsp:spPr>
        <a:xfrm>
          <a:off x="3343004" y="3573517"/>
          <a:ext cx="327919" cy="32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631CF1-68DA-4E96-8754-BDBBD27AA3EF}">
      <dsp:nvSpPr>
        <dsp:cNvPr id="0" name=""/>
        <dsp:cNvSpPr/>
      </dsp:nvSpPr>
      <dsp:spPr>
        <a:xfrm>
          <a:off x="6408716" y="2745430"/>
          <a:ext cx="1653783" cy="16534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Африка – 25 млн. чел.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Океания – 8 млн. чел.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0907" y="2987565"/>
        <a:ext cx="1169401" cy="1169134"/>
      </dsp:txXfrm>
    </dsp:sp>
    <dsp:sp modelId="{94107ED9-20BB-4A01-A85D-7117F2F074C6}">
      <dsp:nvSpPr>
        <dsp:cNvPr id="0" name=""/>
        <dsp:cNvSpPr/>
      </dsp:nvSpPr>
      <dsp:spPr>
        <a:xfrm>
          <a:off x="6299288" y="2950936"/>
          <a:ext cx="327919" cy="32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2C48F-EDE3-4289-9329-068836E58754}">
      <dsp:nvSpPr>
        <dsp:cNvPr id="0" name=""/>
        <dsp:cNvSpPr/>
      </dsp:nvSpPr>
      <dsp:spPr>
        <a:xfrm>
          <a:off x="0" y="0"/>
          <a:ext cx="8568952" cy="166851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strike="noStrik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1970-х гг. США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остаются основной страной – направлением 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международных мигрантов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мигрантов в США с 1970 по 2015 гг. 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увеличилось с 12 млн. человек до 46,6 млн. человек.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7582" y="0"/>
        <a:ext cx="6581369" cy="1668516"/>
      </dsp:txXfrm>
    </dsp:sp>
    <dsp:sp modelId="{53FB68F6-F6F5-4924-B081-17470F0FA0C5}">
      <dsp:nvSpPr>
        <dsp:cNvPr id="0" name=""/>
        <dsp:cNvSpPr/>
      </dsp:nvSpPr>
      <dsp:spPr>
        <a:xfrm>
          <a:off x="216020" y="216035"/>
          <a:ext cx="1713790" cy="1202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14E4AB-65BE-4DE3-99B0-8950B02008CD}">
      <dsp:nvSpPr>
        <dsp:cNvPr id="0" name=""/>
        <dsp:cNvSpPr/>
      </dsp:nvSpPr>
      <dsp:spPr>
        <a:xfrm>
          <a:off x="0" y="1942598"/>
          <a:ext cx="8568952" cy="273792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50% выходцев - международных мигрантов приходится на Индию, Китай, Афганистан, Бангладеш и Пакистан.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16,5 млн. человек - из Индии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12,9 млн. человек – Мексика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10,6 млн. человек – из России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9,9 млн. человек – из Китая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7,4 млн. человек – из Бангладеш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7582" y="1942598"/>
        <a:ext cx="6581369" cy="2737921"/>
      </dsp:txXfrm>
    </dsp:sp>
    <dsp:sp modelId="{5950F8BD-5E79-41FA-B11E-BE8A1617755E}">
      <dsp:nvSpPr>
        <dsp:cNvPr id="0" name=""/>
        <dsp:cNvSpPr/>
      </dsp:nvSpPr>
      <dsp:spPr>
        <a:xfrm>
          <a:off x="144015" y="2664298"/>
          <a:ext cx="1829317" cy="1298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D29BC-16A4-4E05-893C-953D705E886B}">
      <dsp:nvSpPr>
        <dsp:cNvPr id="0" name=""/>
        <dsp:cNvSpPr/>
      </dsp:nvSpPr>
      <dsp:spPr>
        <a:xfrm>
          <a:off x="3473" y="132193"/>
          <a:ext cx="2981634" cy="72091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2000 г.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" y="132193"/>
        <a:ext cx="2981634" cy="480607"/>
      </dsp:txXfrm>
    </dsp:sp>
    <dsp:sp modelId="{AAD27F8B-C95E-4850-BBA6-3DD1D40C4E5B}">
      <dsp:nvSpPr>
        <dsp:cNvPr id="0" name=""/>
        <dsp:cNvSpPr/>
      </dsp:nvSpPr>
      <dsp:spPr>
        <a:xfrm>
          <a:off x="614169" y="710513"/>
          <a:ext cx="2981634" cy="88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12,84 млрд. долл.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104" y="736448"/>
        <a:ext cx="2929764" cy="833614"/>
      </dsp:txXfrm>
    </dsp:sp>
    <dsp:sp modelId="{4A06BCB0-22A0-4158-B11F-EA92237A691F}">
      <dsp:nvSpPr>
        <dsp:cNvPr id="0" name=""/>
        <dsp:cNvSpPr/>
      </dsp:nvSpPr>
      <dsp:spPr>
        <a:xfrm rot="16430">
          <a:off x="3348668" y="181795"/>
          <a:ext cx="1176977" cy="4524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8669" y="271965"/>
        <a:ext cx="1041236" cy="271483"/>
      </dsp:txXfrm>
    </dsp:sp>
    <dsp:sp modelId="{473DC1D7-2558-420B-9D74-EB5EF2B8CC94}">
      <dsp:nvSpPr>
        <dsp:cNvPr id="0" name=""/>
        <dsp:cNvSpPr/>
      </dsp:nvSpPr>
      <dsp:spPr>
        <a:xfrm>
          <a:off x="4788536" y="160049"/>
          <a:ext cx="2981634" cy="70595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536" y="160049"/>
        <a:ext cx="2981634" cy="470635"/>
      </dsp:txXfrm>
    </dsp:sp>
    <dsp:sp modelId="{DB628AD2-8BED-431F-9110-BE6696D7E94C}">
      <dsp:nvSpPr>
        <dsp:cNvPr id="0" name=""/>
        <dsp:cNvSpPr/>
      </dsp:nvSpPr>
      <dsp:spPr>
        <a:xfrm>
          <a:off x="5403824" y="683719"/>
          <a:ext cx="2981634" cy="909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78,61 млрд. долл.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0465" y="710360"/>
        <a:ext cx="2928352" cy="85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88117"/>
            <a:ext cx="8661231" cy="3536416"/>
          </a:xfrm>
        </p:spPr>
        <p:txBody>
          <a:bodyPr>
            <a:noAutofit/>
          </a:bodyPr>
          <a:lstStyle/>
          <a:p>
            <a:pPr algn="r"/>
            <a:r>
              <a:rPr lang="ru-RU" sz="2600" cap="all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Индийская Республика </a:t>
            </a: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международной </a:t>
            </a: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</a:t>
            </a: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экологические» аспекты </a:t>
            </a:r>
            <a:b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 </a:t>
            </a:r>
            <a: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br>
              <a:rPr lang="ru-RU" sz="2600" cap="all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effectLst/>
                <a:latin typeface="Book Antiqua" panose="02040602050305030304" pitchFamily="18" charset="0"/>
              </a:rPr>
              <a:t/>
            </a:r>
            <a:br>
              <a:rPr lang="en-US" sz="2600" dirty="0" smtClean="0">
                <a:effectLst/>
                <a:latin typeface="Book Antiqua" panose="0204060205030503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Ю.А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РУДН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обучения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Сайар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istockphoto.com/vectors/indian-elephant-vector-id5041250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95" y="364571"/>
            <a:ext cx="3536056" cy="23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222" t="30941" r="7227" b="32212"/>
          <a:stretch/>
        </p:blipFill>
        <p:spPr>
          <a:xfrm>
            <a:off x="323528" y="5589240"/>
            <a:ext cx="2448272" cy="835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4596" t="40726" r="14657" b="37503"/>
          <a:stretch/>
        </p:blipFill>
        <p:spPr>
          <a:xfrm>
            <a:off x="323528" y="4653136"/>
            <a:ext cx="2376264" cy="73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4640" t="37040" r="4640" b="38121"/>
          <a:stretch/>
        </p:blipFill>
        <p:spPr>
          <a:xfrm>
            <a:off x="323528" y="3761567"/>
            <a:ext cx="2448272" cy="67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Clr>
                <a:srgbClr val="C00000"/>
              </a:buClr>
              <a:buSzPct val="7000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аспекты</a:t>
            </a:r>
          </a:p>
          <a:p>
            <a:pPr marL="0" indent="0" algn="r">
              <a:buClr>
                <a:srgbClr val="C00000"/>
              </a:buClr>
              <a:buSzPct val="70000"/>
              <a:buNone/>
            </a:pP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мониторинга внутри регионального перемещения (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IDMC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фактора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 регионального перемещения населения: </a:t>
            </a:r>
          </a:p>
          <a:p>
            <a:pPr marL="900000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 характера</a:t>
            </a:r>
          </a:p>
          <a:p>
            <a:pPr marL="900000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конфликты</a:t>
            </a:r>
          </a:p>
          <a:p>
            <a:pPr marL="342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Южной Азии –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аккумулируют на себе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9,5 млн. новых перемещений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причине катастроф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7" y="4293096"/>
            <a:ext cx="4953209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Clr>
                <a:srgbClr val="C00000"/>
              </a:buClr>
              <a:buSzPct val="90000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</a:t>
            </a:r>
          </a:p>
          <a:p>
            <a:pPr indent="360000"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новых перемещений (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5,05 млн.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25,85 млн. в 2019 г.)</a:t>
            </a:r>
          </a:p>
          <a:p>
            <a:pPr indent="360000"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циклоны и муссоны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04656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Clr>
                <a:srgbClr val="C00000"/>
              </a:buClr>
              <a:buSzPct val="7000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и последствия</a:t>
            </a:r>
          </a:p>
          <a:p>
            <a:pPr marL="0" indent="0" algn="r">
              <a:buClr>
                <a:srgbClr val="C00000"/>
              </a:buClr>
              <a:buSzPct val="70000"/>
              <a:buNone/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населения в результате индустриализации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модель – от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ориентации на экспорт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городов и агломераций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трущоб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дифференцирована по штатам: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Нью Дели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- 11320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кв. км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(макс.)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Аруначал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Прадеш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17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кв. км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(мин.)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 rot="5400000">
            <a:off x="2528773" y="3852047"/>
            <a:ext cx="2106234" cy="3420380"/>
          </a:xfrm>
          <a:prstGeom prst="horizontalScroll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население: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– 837 млн. чел.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 – 461 млн. чел.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– 269 млн. чел.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rot="5400000">
            <a:off x="5949153" y="3852047"/>
            <a:ext cx="2106234" cy="3420380"/>
          </a:xfrm>
          <a:prstGeom prst="horizontalScroll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население: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 – 893 млн. чел.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– 578 млн. чел.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04656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Clr>
                <a:srgbClr val="C00000"/>
              </a:buClr>
              <a:buSzPct val="7000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и последствия</a:t>
            </a:r>
          </a:p>
          <a:p>
            <a:pPr marL="0" indent="0" algn="r">
              <a:buClr>
                <a:srgbClr val="C00000"/>
              </a:buClr>
              <a:buSzPct val="70000"/>
              <a:buNone/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городов привел к возникновению «порочного круга»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населения приводит не столько к дроблению земель, сколько: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внутренней миграции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еравномерному перераспределению населения по территории страны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 городов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величению социальной и финансовой нагрузки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нагрузки на инфраструктуру</a:t>
            </a:r>
          </a:p>
          <a:p>
            <a:pPr marL="720000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величению экологической нагрузки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Международной организации по миграции: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Эксперты: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«...доля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мигрантов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незначительна и остается в рамках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нормы...большая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миграции носит характер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выходит за рамки одного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государства».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к 2050 г.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2,6%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(доля международных мигрантов к общему числу населения) –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230 млн. человек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31571084"/>
              </p:ext>
            </p:extLst>
          </p:nvPr>
        </p:nvGraphicFramePr>
        <p:xfrm>
          <a:off x="503548" y="3865500"/>
          <a:ext cx="8388932" cy="273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2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1656184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Международной организации по миграции: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проживания – 272 млн. чел. (2020 г.)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7479890"/>
              </p:ext>
            </p:extLst>
          </p:nvPr>
        </p:nvGraphicFramePr>
        <p:xfrm>
          <a:off x="467544" y="1844824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9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Международной организации по миграции: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Доноры и Реципиенты</a:t>
            </a:r>
          </a:p>
          <a:p>
            <a:pPr marL="0" indent="0" algn="r">
              <a:buNone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1383949"/>
              </p:ext>
            </p:extLst>
          </p:nvPr>
        </p:nvGraphicFramePr>
        <p:xfrm>
          <a:off x="323528" y="1916832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5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04656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Индии: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Clr>
                <a:srgbClr val="C00000"/>
              </a:buClr>
              <a:buSzPct val="7000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2001 по 2011 гг. – численность мигрантов, приехавших в Индию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314,5 млн. чел.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453,6 млн. чел.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-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(221 млн. в 2001 г. и 312,7 млн. в 2011 г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Гендерные диспропорции внутренней миграции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24128" y="4005064"/>
            <a:ext cx="2664296" cy="194421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женщинам:</a:t>
            </a:r>
          </a:p>
          <a:p>
            <a:pPr algn="just"/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заключения брака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с домашним хозяйством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причины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05064"/>
            <a:ext cx="4896544" cy="2448272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мужчинам: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 занятость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места жительства после рождения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с домашним хозяйством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вопросы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заключения брака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причины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Clr>
                <a:srgbClr val="C00000"/>
              </a:buClr>
              <a:buSzPct val="7000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направления эмиграции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90000"/>
              <a:buNone/>
            </a:pP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Индии – 2015 г.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Саудовская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Аравия (2,8 млн.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ОАЭ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млн.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(1,27 млн.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Кувейт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(758 тыс.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(707 млн.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Непал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(600 тыс.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(600 тыс.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Бахрейн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(350 тыс.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Сингапур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(350 тыс. чел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3068960"/>
            <a:ext cx="273630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Саудовскую Аравию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- 24,6%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ОАЭ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17,6%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11,2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844824"/>
            <a:ext cx="237626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Штаты доноры:</a:t>
            </a: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Прадеш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Бихар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Керала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Андхра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Прадеш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Западная Бенгалия</a:t>
            </a: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Пунджаб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Раджастан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157192"/>
            <a:ext cx="4392488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миграции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низкий уровень оплаты труда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Миграционный коридор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Индия-ССАГПЗ»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5013176"/>
            <a:ext cx="3888432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252000"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Превалирование иммиграционных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 над эмиграционными</a:t>
            </a:r>
          </a:p>
          <a:p>
            <a:pPr indent="252000"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г.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(- 2,4 млн. человек)</a:t>
            </a:r>
          </a:p>
          <a:p>
            <a:pPr indent="252000" algn="just"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международных мигрантов в Индии –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16,6 млн.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928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1584176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Clr>
                <a:srgbClr val="C00000"/>
              </a:buClr>
              <a:buSzPct val="70000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направления иммиграции в Индию – 2017 г.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41373"/>
              </p:ext>
            </p:extLst>
          </p:nvPr>
        </p:nvGraphicFramePr>
        <p:xfrm>
          <a:off x="323528" y="2060848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6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динамики и географии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ИНДИЯ - Первое место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 денежных переводов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2020 г.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Индия – 78,61 млрд. долл.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 – 67,41 млрд. долл. 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Филиппины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Мексика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Пакистан – на уровне и более 30 млрд. долл. на каждую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Индия: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переводы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«поставщики»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переводов в Индию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 высоким уровнем дохода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71431532"/>
              </p:ext>
            </p:extLst>
          </p:nvPr>
        </p:nvGraphicFramePr>
        <p:xfrm>
          <a:off x="503548" y="2600908"/>
          <a:ext cx="838893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Горизонтальный свиток 1"/>
          <p:cNvSpPr/>
          <p:nvPr/>
        </p:nvSpPr>
        <p:spPr>
          <a:xfrm>
            <a:off x="3635896" y="4329100"/>
            <a:ext cx="5040560" cy="2412268"/>
          </a:xfrm>
          <a:prstGeom prst="horizontalScroll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- 61,38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долл.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Саудовская Аравия - 38,79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долл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Швейцария - 24,38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долл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Китай- 20,42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- 19,7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927</TotalTime>
  <Words>868</Words>
  <Application>Microsoft Office PowerPoint</Application>
  <PresentationFormat>Экран (4:3)</PresentationFormat>
  <Paragraphs>196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Microsoft Himalaya</vt:lpstr>
      <vt:lpstr>Microsoft New Tai Lue</vt:lpstr>
      <vt:lpstr>Times New Roman</vt:lpstr>
      <vt:lpstr>Wingdings</vt:lpstr>
      <vt:lpstr>20058-cubes</vt:lpstr>
      <vt:lpstr>Индийская Республика  в системе международной  миграции:  «экологические» аспекты  перемещения населения  К.э.н., ст. преподаватель Коновалова Ю.А. Аспирант РУДН I-го года обучения Сайар А.Р.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Индийский рынок образовательных услуг:  особенности и вопросы студенческой миграции</dc:title>
  <dc:creator>Андронова Инна Витальевна</dc:creator>
  <cp:lastModifiedBy>Юлия</cp:lastModifiedBy>
  <cp:revision>117</cp:revision>
  <dcterms:created xsi:type="dcterms:W3CDTF">2018-06-06T10:35:10Z</dcterms:created>
  <dcterms:modified xsi:type="dcterms:W3CDTF">2020-11-12T09:43:49Z</dcterms:modified>
</cp:coreProperties>
</file>