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401" r:id="rId2"/>
    <p:sldId id="407" r:id="rId3"/>
    <p:sldId id="304" r:id="rId4"/>
    <p:sldId id="307" r:id="rId5"/>
    <p:sldId id="504" r:id="rId6"/>
    <p:sldId id="352" r:id="rId7"/>
    <p:sldId id="503" r:id="rId8"/>
  </p:sldIdLst>
  <p:sldSz cx="9144000" cy="5143500" type="screen16x9"/>
  <p:notesSz cx="6858000" cy="91440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E1E1"/>
    <a:srgbClr val="FAFAFA"/>
    <a:srgbClr val="3C3C3C"/>
    <a:srgbClr val="F6F6F6"/>
    <a:srgbClr val="F8F8F8"/>
    <a:srgbClr val="464646"/>
    <a:srgbClr val="414141"/>
    <a:srgbClr val="383838"/>
    <a:srgbClr val="E2E2E2"/>
    <a:srgbClr val="DFDF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477" autoAdjust="0"/>
    <p:restoredTop sz="94654" autoAdjust="0"/>
  </p:normalViewPr>
  <p:slideViewPr>
    <p:cSldViewPr snapToGrid="0" showGuides="1">
      <p:cViewPr varScale="1">
        <p:scale>
          <a:sx n="96" d="100"/>
          <a:sy n="96" d="100"/>
        </p:scale>
        <p:origin x="924" y="78"/>
      </p:cViewPr>
      <p:guideLst/>
    </p:cSldViewPr>
  </p:slideViewPr>
  <p:notesTextViewPr>
    <p:cViewPr>
      <p:scale>
        <a:sx n="1" d="1"/>
        <a:sy n="1" d="1"/>
      </p:scale>
      <p:origin x="0" y="0"/>
    </p:cViewPr>
  </p:notesTextViewPr>
  <p:sorterViewPr>
    <p:cViewPr>
      <p:scale>
        <a:sx n="100" d="100"/>
        <a:sy n="100" d="100"/>
      </p:scale>
      <p:origin x="0" y="-340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D2DBE0-E4DB-4E30-8F4B-2385B2076902}" type="datetimeFigureOut">
              <a:rPr lang="en-US" smtClean="0"/>
              <a:t>11/13/2020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EBE113-1071-4C9A-93F3-2D57C572F711}" type="slidenum">
              <a:rPr lang="en-US" smtClean="0"/>
              <a:t>‹#›</a:t>
            </a:fld>
            <a:endParaRPr lang="en-US"/>
          </a:p>
        </p:txBody>
      </p:sp>
    </p:spTree>
    <p:extLst>
      <p:ext uri="{BB962C8B-B14F-4D97-AF65-F5344CB8AC3E}">
        <p14:creationId xmlns:p14="http://schemas.microsoft.com/office/powerpoint/2010/main" val="41569341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efault Page">
    <p:spTree>
      <p:nvGrpSpPr>
        <p:cNvPr id="1" name=""/>
        <p:cNvGrpSpPr/>
        <p:nvPr/>
      </p:nvGrpSpPr>
      <p:grpSpPr>
        <a:xfrm>
          <a:off x="0" y="0"/>
          <a:ext cx="0" cy="0"/>
          <a:chOff x="0" y="0"/>
          <a:chExt cx="0" cy="0"/>
        </a:xfrm>
      </p:grpSpPr>
      <p:sp>
        <p:nvSpPr>
          <p:cNvPr id="3" name="Rectangle 2"/>
          <p:cNvSpPr/>
          <p:nvPr userDrawn="1"/>
        </p:nvSpPr>
        <p:spPr>
          <a:xfrm>
            <a:off x="8199438" y="4776788"/>
            <a:ext cx="350202" cy="3667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 Placeholder 8"/>
          <p:cNvSpPr>
            <a:spLocks noGrp="1"/>
          </p:cNvSpPr>
          <p:nvPr>
            <p:ph type="body" sz="quarter" idx="10"/>
          </p:nvPr>
        </p:nvSpPr>
        <p:spPr>
          <a:xfrm>
            <a:off x="594360" y="359899"/>
            <a:ext cx="7955280" cy="362873"/>
          </a:xfrm>
          <a:prstGeom prst="rect">
            <a:avLst/>
          </a:prstGeom>
        </p:spPr>
        <p:txBody>
          <a:bodyPr lIns="0" tIns="0" rIns="0" bIns="0"/>
          <a:lstStyle>
            <a:lvl1pPr marL="0" indent="0" algn="l">
              <a:buNone/>
              <a:defRPr sz="2700" b="1" cap="none" spc="0" baseline="0">
                <a:solidFill>
                  <a:schemeClr val="tx2"/>
                </a:solidFill>
                <a:latin typeface="Lato" panose="020F0502020204030203" pitchFamily="34" charset="0"/>
                <a:ea typeface="Roboto" panose="02000000000000000000" pitchFamily="2" charset="0"/>
              </a:defRPr>
            </a:lvl1pPr>
          </a:lstStyle>
          <a:p>
            <a:pPr lvl="0"/>
            <a:r>
              <a:rPr lang="en-US" dirty="0"/>
              <a:t>Click to edit Master text styles</a:t>
            </a:r>
          </a:p>
        </p:txBody>
      </p:sp>
      <p:sp>
        <p:nvSpPr>
          <p:cNvPr id="11" name="Text Placeholder 8"/>
          <p:cNvSpPr>
            <a:spLocks noGrp="1"/>
          </p:cNvSpPr>
          <p:nvPr>
            <p:ph type="body" sz="quarter" idx="11"/>
          </p:nvPr>
        </p:nvSpPr>
        <p:spPr>
          <a:xfrm>
            <a:off x="594360" y="777353"/>
            <a:ext cx="7955280" cy="169691"/>
          </a:xfrm>
          <a:prstGeom prst="rect">
            <a:avLst/>
          </a:prstGeom>
        </p:spPr>
        <p:txBody>
          <a:bodyPr lIns="0" tIns="0" rIns="0" bIns="0"/>
          <a:lstStyle>
            <a:lvl1pPr marL="0" indent="0" algn="l">
              <a:buNone/>
              <a:defRPr sz="1100" b="0" cap="none" baseline="0">
                <a:solidFill>
                  <a:schemeClr val="bg1">
                    <a:lumMod val="50000"/>
                  </a:schemeClr>
                </a:solidFill>
                <a:latin typeface="Lato Light" panose="020F0302020204030203" pitchFamily="34" charset="0"/>
              </a:defRPr>
            </a:lvl1pPr>
          </a:lstStyle>
          <a:p>
            <a:pPr lvl="0"/>
            <a:r>
              <a:rPr lang="en-US" dirty="0"/>
              <a:t>Click to edit Master text styles</a:t>
            </a:r>
          </a:p>
        </p:txBody>
      </p:sp>
      <p:sp>
        <p:nvSpPr>
          <p:cNvPr id="6" name="TextBox 5"/>
          <p:cNvSpPr txBox="1"/>
          <p:nvPr userDrawn="1"/>
        </p:nvSpPr>
        <p:spPr>
          <a:xfrm>
            <a:off x="8207431" y="4839652"/>
            <a:ext cx="331676" cy="138499"/>
          </a:xfrm>
          <a:prstGeom prst="rect">
            <a:avLst/>
          </a:prstGeom>
          <a:noFill/>
        </p:spPr>
        <p:txBody>
          <a:bodyPr wrap="square" lIns="0" tIns="0" rIns="0" bIns="0" rtlCol="0">
            <a:spAutoFit/>
          </a:bodyPr>
          <a:lstStyle/>
          <a:p>
            <a:pPr algn="ctr"/>
            <a:fld id="{0734B565-F3A7-4F3A-A7A3-CEB56CC79533}" type="slidenum">
              <a:rPr lang="en-US" sz="900" b="0" smtClean="0">
                <a:solidFill>
                  <a:schemeClr val="bg1"/>
                </a:solidFill>
                <a:latin typeface="Lato" panose="020F0502020204030203" pitchFamily="34" charset="0"/>
              </a:rPr>
              <a:pPr algn="ctr"/>
              <a:t>‹#›</a:t>
            </a:fld>
            <a:endParaRPr lang="en-US" sz="900" b="0" dirty="0">
              <a:solidFill>
                <a:schemeClr val="bg1"/>
              </a:solidFill>
              <a:latin typeface="Lato" panose="020F0502020204030203" pitchFamily="34" charset="0"/>
            </a:endParaRPr>
          </a:p>
        </p:txBody>
      </p:sp>
      <p:sp>
        <p:nvSpPr>
          <p:cNvPr id="2" name="Rectangle 1"/>
          <p:cNvSpPr/>
          <p:nvPr userDrawn="1"/>
        </p:nvSpPr>
        <p:spPr>
          <a:xfrm>
            <a:off x="607060" y="1034380"/>
            <a:ext cx="338328" cy="274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userDrawn="1"/>
        </p:nvSpPr>
        <p:spPr>
          <a:xfrm>
            <a:off x="6238875" y="4839652"/>
            <a:ext cx="1765300" cy="138499"/>
          </a:xfrm>
          <a:prstGeom prst="rect">
            <a:avLst/>
          </a:prstGeom>
          <a:noFill/>
        </p:spPr>
        <p:txBody>
          <a:bodyPr wrap="square" lIns="0" tIns="0" rIns="0" bIns="0" rtlCol="0">
            <a:spAutoFit/>
          </a:bodyPr>
          <a:lstStyle/>
          <a:p>
            <a:pPr algn="r">
              <a:lnSpc>
                <a:spcPct val="100000"/>
              </a:lnSpc>
              <a:spcAft>
                <a:spcPts val="0"/>
              </a:spcAft>
            </a:pPr>
            <a:r>
              <a:rPr lang="en-US" sz="900" b="0" dirty="0">
                <a:solidFill>
                  <a:schemeClr val="bg1">
                    <a:lumMod val="50000"/>
                  </a:schemeClr>
                </a:solidFill>
                <a:latin typeface="Lato Light" panose="020F0302020204030203" pitchFamily="34" charset="0"/>
              </a:rPr>
              <a:t>Public PowerPoint Template</a:t>
            </a:r>
          </a:p>
        </p:txBody>
      </p:sp>
    </p:spTree>
    <p:extLst>
      <p:ext uri="{BB962C8B-B14F-4D97-AF65-F5344CB8AC3E}">
        <p14:creationId xmlns:p14="http://schemas.microsoft.com/office/powerpoint/2010/main" val="3345044848"/>
      </p:ext>
    </p:extLst>
  </p:cSld>
  <p:clrMapOvr>
    <a:masterClrMapping/>
  </p:clrMapOvr>
  <mc:AlternateContent xmlns:mc="http://schemas.openxmlformats.org/markup-compatibility/2006" xmlns:p14="http://schemas.microsoft.com/office/powerpoint/2010/main">
    <mc:Choice Requires="p14">
      <p:transition spd="slow" p14:dur="1250" advClick="0" advTm="100">
        <p:push dir="r"/>
      </p:transition>
    </mc:Choice>
    <mc:Fallback xmlns="">
      <p:transition spd="slow" advClick="0" advTm="100">
        <p:push dir="r"/>
      </p:transition>
    </mc:Fallback>
  </mc:AlternateContent>
  <p:extLst>
    <p:ext uri="{DCECCB84-F9BA-43D5-87BE-67443E8EF086}">
      <p15:sldGuideLst xmlns:p15="http://schemas.microsoft.com/office/powerpoint/2012/main">
        <p15:guide id="1" pos="374" userDrawn="1">
          <p15:clr>
            <a:srgbClr val="FBAE40"/>
          </p15:clr>
        </p15:guide>
        <p15:guide id="2" pos="5384" userDrawn="1">
          <p15:clr>
            <a:srgbClr val="FBAE40"/>
          </p15:clr>
        </p15:guide>
        <p15:guide id="3" orient="horz" pos="948" userDrawn="1">
          <p15:clr>
            <a:srgbClr val="FBAE40"/>
          </p15:clr>
        </p15:guide>
        <p15:guide id="4" orient="horz" pos="2820" userDrawn="1">
          <p15:clr>
            <a:srgbClr val="FBAE40"/>
          </p15:clr>
        </p15:guide>
        <p15:guide id="5" pos="5165" userDrawn="1">
          <p15:clr>
            <a:srgbClr val="FBAE40"/>
          </p15:clr>
        </p15:guide>
        <p15:guide id="6" pos="593"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Half Page with Picture at Right">
    <p:spTree>
      <p:nvGrpSpPr>
        <p:cNvPr id="1" name=""/>
        <p:cNvGrpSpPr/>
        <p:nvPr/>
      </p:nvGrpSpPr>
      <p:grpSpPr>
        <a:xfrm>
          <a:off x="0" y="0"/>
          <a:ext cx="0" cy="0"/>
          <a:chOff x="0" y="0"/>
          <a:chExt cx="0" cy="0"/>
        </a:xfrm>
      </p:grpSpPr>
      <p:sp>
        <p:nvSpPr>
          <p:cNvPr id="18" name="Picture Placeholder 4"/>
          <p:cNvSpPr>
            <a:spLocks noGrp="1"/>
          </p:cNvSpPr>
          <p:nvPr>
            <p:ph type="pic" sz="quarter" idx="15"/>
          </p:nvPr>
        </p:nvSpPr>
        <p:spPr>
          <a:xfrm>
            <a:off x="4632613" y="336852"/>
            <a:ext cx="4174807" cy="4469797"/>
          </a:xfrm>
          <a:prstGeom prst="rect">
            <a:avLst/>
          </a:prstGeom>
        </p:spPr>
        <p:txBody>
          <a:bodyPr/>
          <a:lstStyle>
            <a:lvl1pPr>
              <a:defRPr sz="1200">
                <a:solidFill>
                  <a:schemeClr val="tx2"/>
                </a:solidFill>
                <a:latin typeface="Lato" panose="020F0502020204030203" pitchFamily="34" charset="0"/>
              </a:defRPr>
            </a:lvl1pPr>
          </a:lstStyle>
          <a:p>
            <a:endParaRPr lang="en-US"/>
          </a:p>
        </p:txBody>
      </p:sp>
      <p:sp>
        <p:nvSpPr>
          <p:cNvPr id="9" name="Text Placeholder 8"/>
          <p:cNvSpPr>
            <a:spLocks noGrp="1"/>
          </p:cNvSpPr>
          <p:nvPr>
            <p:ph type="body" sz="quarter" idx="10"/>
          </p:nvPr>
        </p:nvSpPr>
        <p:spPr>
          <a:xfrm>
            <a:off x="594361" y="359899"/>
            <a:ext cx="3376278" cy="362873"/>
          </a:xfrm>
          <a:prstGeom prst="rect">
            <a:avLst/>
          </a:prstGeom>
        </p:spPr>
        <p:txBody>
          <a:bodyPr lIns="0" tIns="0" rIns="0" bIns="0"/>
          <a:lstStyle>
            <a:lvl1pPr marL="0" indent="0" algn="l">
              <a:buNone/>
              <a:defRPr sz="2700" b="1" cap="none" spc="0" baseline="0">
                <a:solidFill>
                  <a:schemeClr val="tx2"/>
                </a:solidFill>
                <a:latin typeface="Lato" panose="020F0502020204030203" pitchFamily="34" charset="0"/>
                <a:ea typeface="Roboto" panose="02000000000000000000" pitchFamily="2" charset="0"/>
              </a:defRPr>
            </a:lvl1pPr>
          </a:lstStyle>
          <a:p>
            <a:pPr lvl="0"/>
            <a:r>
              <a:rPr lang="en-US" dirty="0"/>
              <a:t>Click to edit Master text styles</a:t>
            </a:r>
          </a:p>
        </p:txBody>
      </p:sp>
      <p:sp>
        <p:nvSpPr>
          <p:cNvPr id="11" name="Text Placeholder 8"/>
          <p:cNvSpPr>
            <a:spLocks noGrp="1"/>
          </p:cNvSpPr>
          <p:nvPr>
            <p:ph type="body" sz="quarter" idx="11"/>
          </p:nvPr>
        </p:nvSpPr>
        <p:spPr>
          <a:xfrm>
            <a:off x="594361" y="777353"/>
            <a:ext cx="3376278" cy="169691"/>
          </a:xfrm>
          <a:prstGeom prst="rect">
            <a:avLst/>
          </a:prstGeom>
        </p:spPr>
        <p:txBody>
          <a:bodyPr lIns="0" tIns="0" rIns="0" bIns="0"/>
          <a:lstStyle>
            <a:lvl1pPr marL="0" indent="0" algn="l">
              <a:buNone/>
              <a:defRPr sz="1100" b="0" cap="none" baseline="0">
                <a:solidFill>
                  <a:schemeClr val="bg1">
                    <a:lumMod val="50000"/>
                  </a:schemeClr>
                </a:solidFill>
                <a:latin typeface="Lato Light" panose="020F0302020204030203" pitchFamily="34" charset="0"/>
              </a:defRPr>
            </a:lvl1pPr>
          </a:lstStyle>
          <a:p>
            <a:pPr lvl="0"/>
            <a:r>
              <a:rPr lang="en-US" dirty="0"/>
              <a:t>Click to edit Master text styles</a:t>
            </a:r>
          </a:p>
        </p:txBody>
      </p:sp>
      <p:sp>
        <p:nvSpPr>
          <p:cNvPr id="2" name="Rectangle 1"/>
          <p:cNvSpPr/>
          <p:nvPr userDrawn="1"/>
        </p:nvSpPr>
        <p:spPr>
          <a:xfrm>
            <a:off x="607060" y="1034380"/>
            <a:ext cx="338328" cy="274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5389383"/>
      </p:ext>
    </p:extLst>
  </p:cSld>
  <p:clrMapOvr>
    <a:masterClrMapping/>
  </p:clrMapOvr>
  <mc:AlternateContent xmlns:mc="http://schemas.openxmlformats.org/markup-compatibility/2006" xmlns:p14="http://schemas.microsoft.com/office/powerpoint/2010/main">
    <mc:Choice Requires="p14">
      <p:transition spd="slow" p14:dur="1250" advClick="0" advTm="100">
        <p:push dir="r"/>
      </p:transition>
    </mc:Choice>
    <mc:Fallback xmlns="">
      <p:transition spd="slow" advClick="0" advTm="100">
        <p:push dir="r"/>
      </p:transition>
    </mc:Fallback>
  </mc:AlternateContent>
  <p:extLst>
    <p:ext uri="{DCECCB84-F9BA-43D5-87BE-67443E8EF086}">
      <p15:sldGuideLst xmlns:p15="http://schemas.microsoft.com/office/powerpoint/2012/main">
        <p15:guide id="1" pos="374">
          <p15:clr>
            <a:srgbClr val="FBAE40"/>
          </p15:clr>
        </p15:guide>
        <p15:guide id="2" pos="5384">
          <p15:clr>
            <a:srgbClr val="FBAE40"/>
          </p15:clr>
        </p15:guide>
        <p15:guide id="3" orient="horz" pos="948">
          <p15:clr>
            <a:srgbClr val="FBAE40"/>
          </p15:clr>
        </p15:guide>
        <p15:guide id="4" orient="horz" pos="2820">
          <p15:clr>
            <a:srgbClr val="FBAE40"/>
          </p15:clr>
        </p15:guide>
        <p15:guide id="5" pos="5165">
          <p15:clr>
            <a:srgbClr val="FBAE40"/>
          </p15:clr>
        </p15:guide>
        <p15:guide id="6" pos="593">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Half Page with Picture at Left">
    <p:spTree>
      <p:nvGrpSpPr>
        <p:cNvPr id="1" name=""/>
        <p:cNvGrpSpPr/>
        <p:nvPr/>
      </p:nvGrpSpPr>
      <p:grpSpPr>
        <a:xfrm>
          <a:off x="0" y="0"/>
          <a:ext cx="0" cy="0"/>
          <a:chOff x="0" y="0"/>
          <a:chExt cx="0" cy="0"/>
        </a:xfrm>
      </p:grpSpPr>
      <p:sp>
        <p:nvSpPr>
          <p:cNvPr id="9" name="Text Placeholder 8"/>
          <p:cNvSpPr>
            <a:spLocks noGrp="1"/>
          </p:cNvSpPr>
          <p:nvPr>
            <p:ph type="body" sz="quarter" idx="10"/>
          </p:nvPr>
        </p:nvSpPr>
        <p:spPr>
          <a:xfrm>
            <a:off x="4721225" y="359899"/>
            <a:ext cx="3825876" cy="362873"/>
          </a:xfrm>
          <a:prstGeom prst="rect">
            <a:avLst/>
          </a:prstGeom>
        </p:spPr>
        <p:txBody>
          <a:bodyPr lIns="0" tIns="0" rIns="0" bIns="0"/>
          <a:lstStyle>
            <a:lvl1pPr marL="0" indent="0" algn="l">
              <a:buNone/>
              <a:defRPr sz="2700" b="1" cap="none" spc="0" baseline="0">
                <a:solidFill>
                  <a:schemeClr val="tx2"/>
                </a:solidFill>
                <a:latin typeface="Lato" panose="020F0502020204030203" pitchFamily="34" charset="0"/>
                <a:ea typeface="Roboto" panose="02000000000000000000" pitchFamily="2" charset="0"/>
              </a:defRPr>
            </a:lvl1pPr>
          </a:lstStyle>
          <a:p>
            <a:pPr lvl="0"/>
            <a:r>
              <a:rPr lang="en-US" dirty="0"/>
              <a:t>Click to edit Master text styles</a:t>
            </a:r>
          </a:p>
        </p:txBody>
      </p:sp>
      <p:sp>
        <p:nvSpPr>
          <p:cNvPr id="11" name="Text Placeholder 8"/>
          <p:cNvSpPr>
            <a:spLocks noGrp="1"/>
          </p:cNvSpPr>
          <p:nvPr>
            <p:ph type="body" sz="quarter" idx="11"/>
          </p:nvPr>
        </p:nvSpPr>
        <p:spPr>
          <a:xfrm>
            <a:off x="4721224" y="777353"/>
            <a:ext cx="3825877" cy="169691"/>
          </a:xfrm>
          <a:prstGeom prst="rect">
            <a:avLst/>
          </a:prstGeom>
        </p:spPr>
        <p:txBody>
          <a:bodyPr lIns="0" tIns="0" rIns="0" bIns="0"/>
          <a:lstStyle>
            <a:lvl1pPr marL="0" indent="0" algn="l">
              <a:buNone/>
              <a:defRPr sz="1100" b="0" cap="none" baseline="0">
                <a:solidFill>
                  <a:schemeClr val="bg1">
                    <a:lumMod val="50000"/>
                  </a:schemeClr>
                </a:solidFill>
                <a:latin typeface="Lato Light" panose="020F0302020204030203" pitchFamily="34" charset="0"/>
              </a:defRPr>
            </a:lvl1pPr>
          </a:lstStyle>
          <a:p>
            <a:pPr lvl="0"/>
            <a:r>
              <a:rPr lang="en-US" dirty="0"/>
              <a:t>Click to edit Master text styles</a:t>
            </a:r>
          </a:p>
        </p:txBody>
      </p:sp>
      <p:sp>
        <p:nvSpPr>
          <p:cNvPr id="2" name="Rectangle 1"/>
          <p:cNvSpPr/>
          <p:nvPr userDrawn="1"/>
        </p:nvSpPr>
        <p:spPr>
          <a:xfrm>
            <a:off x="4733924" y="1034380"/>
            <a:ext cx="338328" cy="274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Picture Placeholder 4"/>
          <p:cNvSpPr>
            <a:spLocks noGrp="1"/>
          </p:cNvSpPr>
          <p:nvPr>
            <p:ph type="pic" sz="quarter" idx="15"/>
          </p:nvPr>
        </p:nvSpPr>
        <p:spPr>
          <a:xfrm>
            <a:off x="335281" y="336852"/>
            <a:ext cx="3690620" cy="4469797"/>
          </a:xfrm>
          <a:prstGeom prst="rect">
            <a:avLst/>
          </a:prstGeom>
        </p:spPr>
        <p:txBody>
          <a:bodyPr/>
          <a:lstStyle>
            <a:lvl1pPr>
              <a:defRPr sz="1200">
                <a:solidFill>
                  <a:schemeClr val="tx2"/>
                </a:solidFill>
                <a:latin typeface="Lato" panose="020F0502020204030203" pitchFamily="34" charset="0"/>
              </a:defRPr>
            </a:lvl1pPr>
          </a:lstStyle>
          <a:p>
            <a:endParaRPr lang="en-US"/>
          </a:p>
        </p:txBody>
      </p:sp>
      <p:sp>
        <p:nvSpPr>
          <p:cNvPr id="8" name="Rectangle 7"/>
          <p:cNvSpPr/>
          <p:nvPr userDrawn="1"/>
        </p:nvSpPr>
        <p:spPr>
          <a:xfrm>
            <a:off x="8199438" y="4776788"/>
            <a:ext cx="350202" cy="3667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userDrawn="1"/>
        </p:nvSpPr>
        <p:spPr>
          <a:xfrm>
            <a:off x="8207431" y="4839652"/>
            <a:ext cx="331676" cy="138499"/>
          </a:xfrm>
          <a:prstGeom prst="rect">
            <a:avLst/>
          </a:prstGeom>
          <a:noFill/>
        </p:spPr>
        <p:txBody>
          <a:bodyPr wrap="square" lIns="0" tIns="0" rIns="0" bIns="0" rtlCol="0">
            <a:spAutoFit/>
          </a:bodyPr>
          <a:lstStyle/>
          <a:p>
            <a:pPr algn="ctr"/>
            <a:fld id="{0734B565-F3A7-4F3A-A7A3-CEB56CC79533}" type="slidenum">
              <a:rPr lang="en-US" sz="900" b="0" smtClean="0">
                <a:solidFill>
                  <a:schemeClr val="bg1"/>
                </a:solidFill>
                <a:latin typeface="Lato" panose="020F0502020204030203" pitchFamily="34" charset="0"/>
              </a:rPr>
              <a:pPr algn="ctr"/>
              <a:t>‹#›</a:t>
            </a:fld>
            <a:endParaRPr lang="en-US" sz="900" b="0" dirty="0">
              <a:solidFill>
                <a:schemeClr val="bg1"/>
              </a:solidFill>
              <a:latin typeface="Lato" panose="020F0502020204030203" pitchFamily="34" charset="0"/>
            </a:endParaRPr>
          </a:p>
        </p:txBody>
      </p:sp>
      <p:sp>
        <p:nvSpPr>
          <p:cNvPr id="12" name="TextBox 11"/>
          <p:cNvSpPr txBox="1"/>
          <p:nvPr userDrawn="1"/>
        </p:nvSpPr>
        <p:spPr>
          <a:xfrm>
            <a:off x="6238875" y="4839652"/>
            <a:ext cx="1765300" cy="138499"/>
          </a:xfrm>
          <a:prstGeom prst="rect">
            <a:avLst/>
          </a:prstGeom>
          <a:noFill/>
        </p:spPr>
        <p:txBody>
          <a:bodyPr wrap="square" lIns="0" tIns="0" rIns="0" bIns="0" rtlCol="0">
            <a:spAutoFit/>
          </a:bodyPr>
          <a:lstStyle/>
          <a:p>
            <a:pPr algn="r">
              <a:lnSpc>
                <a:spcPct val="100000"/>
              </a:lnSpc>
              <a:spcAft>
                <a:spcPts val="0"/>
              </a:spcAft>
            </a:pPr>
            <a:r>
              <a:rPr lang="en-US" sz="900" b="0" dirty="0">
                <a:solidFill>
                  <a:schemeClr val="bg1">
                    <a:lumMod val="50000"/>
                  </a:schemeClr>
                </a:solidFill>
                <a:latin typeface="Lato Light" panose="020F0302020204030203" pitchFamily="34" charset="0"/>
              </a:rPr>
              <a:t>Public PowerPoint Template</a:t>
            </a:r>
          </a:p>
        </p:txBody>
      </p:sp>
    </p:spTree>
    <p:extLst>
      <p:ext uri="{BB962C8B-B14F-4D97-AF65-F5344CB8AC3E}">
        <p14:creationId xmlns:p14="http://schemas.microsoft.com/office/powerpoint/2010/main" val="757542647"/>
      </p:ext>
    </p:extLst>
  </p:cSld>
  <p:clrMapOvr>
    <a:masterClrMapping/>
  </p:clrMapOvr>
  <mc:AlternateContent xmlns:mc="http://schemas.openxmlformats.org/markup-compatibility/2006" xmlns:p14="http://schemas.microsoft.com/office/powerpoint/2010/main">
    <mc:Choice Requires="p14">
      <p:transition spd="slow" p14:dur="1250" advClick="0" advTm="100">
        <p:push dir="r"/>
      </p:transition>
    </mc:Choice>
    <mc:Fallback xmlns="">
      <p:transition spd="slow" advClick="0" advTm="100">
        <p:push dir="r"/>
      </p:transition>
    </mc:Fallback>
  </mc:AlternateContent>
  <p:extLst>
    <p:ext uri="{DCECCB84-F9BA-43D5-87BE-67443E8EF086}">
      <p15:sldGuideLst xmlns:p15="http://schemas.microsoft.com/office/powerpoint/2012/main">
        <p15:guide id="1" pos="374">
          <p15:clr>
            <a:srgbClr val="FBAE40"/>
          </p15:clr>
        </p15:guide>
        <p15:guide id="2" pos="5384">
          <p15:clr>
            <a:srgbClr val="FBAE40"/>
          </p15:clr>
        </p15:guide>
        <p15:guide id="3" orient="horz" pos="948">
          <p15:clr>
            <a:srgbClr val="FBAE40"/>
          </p15:clr>
        </p15:guide>
        <p15:guide id="4" orient="horz" pos="2820">
          <p15:clr>
            <a:srgbClr val="FBAE40"/>
          </p15:clr>
        </p15:guide>
        <p15:guide id="5" pos="5165">
          <p15:clr>
            <a:srgbClr val="FBAE40"/>
          </p15:clr>
        </p15:guide>
        <p15:guide id="6" pos="593">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Portfolio Page 1">
    <p:spTree>
      <p:nvGrpSpPr>
        <p:cNvPr id="1" name=""/>
        <p:cNvGrpSpPr/>
        <p:nvPr/>
      </p:nvGrpSpPr>
      <p:grpSpPr>
        <a:xfrm>
          <a:off x="0" y="0"/>
          <a:ext cx="0" cy="0"/>
          <a:chOff x="0" y="0"/>
          <a:chExt cx="0" cy="0"/>
        </a:xfrm>
      </p:grpSpPr>
      <p:sp>
        <p:nvSpPr>
          <p:cNvPr id="49" name="Picture Placeholder 2"/>
          <p:cNvSpPr>
            <a:spLocks noGrp="1"/>
          </p:cNvSpPr>
          <p:nvPr>
            <p:ph type="pic" sz="quarter" idx="15"/>
          </p:nvPr>
        </p:nvSpPr>
        <p:spPr>
          <a:xfrm>
            <a:off x="2488496" y="3395346"/>
            <a:ext cx="2013792" cy="1407509"/>
          </a:xfrm>
          <a:prstGeom prst="rect">
            <a:avLst/>
          </a:prstGeom>
        </p:spPr>
        <p:txBody>
          <a:bodyPr/>
          <a:lstStyle>
            <a:lvl1pPr>
              <a:defRPr sz="1000">
                <a:solidFill>
                  <a:schemeClr val="tx2"/>
                </a:solidFill>
                <a:latin typeface="Lato" panose="020F0502020204030203" pitchFamily="34" charset="0"/>
              </a:defRPr>
            </a:lvl1pPr>
          </a:lstStyle>
          <a:p>
            <a:endParaRPr lang="en-US"/>
          </a:p>
        </p:txBody>
      </p:sp>
      <p:sp>
        <p:nvSpPr>
          <p:cNvPr id="51" name="Picture Placeholder 2"/>
          <p:cNvSpPr>
            <a:spLocks noGrp="1"/>
          </p:cNvSpPr>
          <p:nvPr>
            <p:ph type="pic" sz="quarter" idx="17"/>
          </p:nvPr>
        </p:nvSpPr>
        <p:spPr>
          <a:xfrm>
            <a:off x="6791094" y="3395346"/>
            <a:ext cx="2013792" cy="1407509"/>
          </a:xfrm>
          <a:prstGeom prst="rect">
            <a:avLst/>
          </a:prstGeom>
        </p:spPr>
        <p:txBody>
          <a:bodyPr/>
          <a:lstStyle>
            <a:lvl1pPr>
              <a:defRPr sz="1000">
                <a:solidFill>
                  <a:schemeClr val="tx2"/>
                </a:solidFill>
                <a:latin typeface="Lato" panose="020F0502020204030203" pitchFamily="34" charset="0"/>
              </a:defRPr>
            </a:lvl1pPr>
          </a:lstStyle>
          <a:p>
            <a:endParaRPr lang="en-US"/>
          </a:p>
        </p:txBody>
      </p:sp>
      <p:sp>
        <p:nvSpPr>
          <p:cNvPr id="52" name="Picture Placeholder 2"/>
          <p:cNvSpPr>
            <a:spLocks noGrp="1"/>
          </p:cNvSpPr>
          <p:nvPr>
            <p:ph type="pic" sz="quarter" idx="18"/>
          </p:nvPr>
        </p:nvSpPr>
        <p:spPr>
          <a:xfrm>
            <a:off x="4641712" y="1865456"/>
            <a:ext cx="2013792" cy="1407509"/>
          </a:xfrm>
          <a:prstGeom prst="rect">
            <a:avLst/>
          </a:prstGeom>
        </p:spPr>
        <p:txBody>
          <a:bodyPr/>
          <a:lstStyle>
            <a:lvl1pPr>
              <a:defRPr sz="1000">
                <a:solidFill>
                  <a:schemeClr val="tx2"/>
                </a:solidFill>
                <a:latin typeface="Lato" panose="020F0502020204030203" pitchFamily="34" charset="0"/>
              </a:defRPr>
            </a:lvl1pPr>
          </a:lstStyle>
          <a:p>
            <a:endParaRPr lang="en-US"/>
          </a:p>
        </p:txBody>
      </p:sp>
      <p:sp>
        <p:nvSpPr>
          <p:cNvPr id="55" name="Picture Placeholder 2"/>
          <p:cNvSpPr>
            <a:spLocks noGrp="1"/>
          </p:cNvSpPr>
          <p:nvPr>
            <p:ph type="pic" sz="quarter" idx="21"/>
          </p:nvPr>
        </p:nvSpPr>
        <p:spPr>
          <a:xfrm>
            <a:off x="6791094" y="327772"/>
            <a:ext cx="2013792" cy="1407509"/>
          </a:xfrm>
          <a:prstGeom prst="rect">
            <a:avLst/>
          </a:prstGeom>
        </p:spPr>
        <p:txBody>
          <a:bodyPr/>
          <a:lstStyle>
            <a:lvl1pPr>
              <a:defRPr sz="1000">
                <a:solidFill>
                  <a:schemeClr val="tx2"/>
                </a:solidFill>
                <a:latin typeface="Lato" panose="020F0502020204030203" pitchFamily="34" charset="0"/>
              </a:defRPr>
            </a:lvl1pPr>
          </a:lstStyle>
          <a:p>
            <a:endParaRPr lang="en-US"/>
          </a:p>
        </p:txBody>
      </p:sp>
      <p:sp>
        <p:nvSpPr>
          <p:cNvPr id="15" name="Picture Placeholder 2"/>
          <p:cNvSpPr>
            <a:spLocks noGrp="1"/>
          </p:cNvSpPr>
          <p:nvPr>
            <p:ph type="pic" sz="quarter" idx="23"/>
          </p:nvPr>
        </p:nvSpPr>
        <p:spPr>
          <a:xfrm>
            <a:off x="335280" y="1865456"/>
            <a:ext cx="2013792" cy="1407509"/>
          </a:xfrm>
          <a:prstGeom prst="rect">
            <a:avLst/>
          </a:prstGeom>
        </p:spPr>
        <p:txBody>
          <a:bodyPr/>
          <a:lstStyle>
            <a:lvl1pPr>
              <a:defRPr sz="1000">
                <a:solidFill>
                  <a:schemeClr val="tx2"/>
                </a:solidFill>
                <a:latin typeface="Lato" panose="020F0502020204030203" pitchFamily="34" charset="0"/>
              </a:defRPr>
            </a:lvl1pPr>
          </a:lstStyle>
          <a:p>
            <a:endParaRPr lang="en-US"/>
          </a:p>
        </p:txBody>
      </p:sp>
      <p:sp>
        <p:nvSpPr>
          <p:cNvPr id="16" name="Picture Placeholder 2"/>
          <p:cNvSpPr>
            <a:spLocks noGrp="1"/>
          </p:cNvSpPr>
          <p:nvPr>
            <p:ph type="pic" sz="quarter" idx="24"/>
          </p:nvPr>
        </p:nvSpPr>
        <p:spPr>
          <a:xfrm>
            <a:off x="2488496" y="327772"/>
            <a:ext cx="2013792" cy="1407509"/>
          </a:xfrm>
          <a:prstGeom prst="rect">
            <a:avLst/>
          </a:prstGeom>
        </p:spPr>
        <p:txBody>
          <a:bodyPr/>
          <a:lstStyle>
            <a:lvl1pPr>
              <a:defRPr sz="1000">
                <a:solidFill>
                  <a:schemeClr val="tx2"/>
                </a:solidFill>
                <a:latin typeface="Lato" panose="020F0502020204030203" pitchFamily="34" charset="0"/>
              </a:defRPr>
            </a:lvl1pPr>
          </a:lstStyle>
          <a:p>
            <a:endParaRPr lang="en-US"/>
          </a:p>
        </p:txBody>
      </p:sp>
    </p:spTree>
    <p:extLst>
      <p:ext uri="{BB962C8B-B14F-4D97-AF65-F5344CB8AC3E}">
        <p14:creationId xmlns:p14="http://schemas.microsoft.com/office/powerpoint/2010/main" val="4192060015"/>
      </p:ext>
    </p:extLst>
  </p:cSld>
  <p:clrMapOvr>
    <a:masterClrMapping/>
  </p:clrMapOvr>
  <mc:AlternateContent xmlns:mc="http://schemas.openxmlformats.org/markup-compatibility/2006" xmlns:p14="http://schemas.microsoft.com/office/powerpoint/2010/main">
    <mc:Choice Requires="p14">
      <p:transition spd="slow" p14:dur="1250" advClick="0" advTm="100">
        <p:push dir="r"/>
      </p:transition>
    </mc:Choice>
    <mc:Fallback xmlns="">
      <p:transition spd="slow" advClick="0" advTm="100">
        <p:push dir="r"/>
      </p:transition>
    </mc:Fallback>
  </mc:AlternateContent>
  <p:extLst>
    <p:ext uri="{DCECCB84-F9BA-43D5-87BE-67443E8EF086}">
      <p15:sldGuideLst xmlns:p15="http://schemas.microsoft.com/office/powerpoint/2012/main">
        <p15:guide id="1" pos="374">
          <p15:clr>
            <a:srgbClr val="FBAE40"/>
          </p15:clr>
        </p15:guide>
        <p15:guide id="2" pos="5384">
          <p15:clr>
            <a:srgbClr val="FBAE40"/>
          </p15:clr>
        </p15:guide>
        <p15:guide id="3" orient="horz" pos="948">
          <p15:clr>
            <a:srgbClr val="FBAE40"/>
          </p15:clr>
        </p15:guide>
        <p15:guide id="4" orient="horz" pos="2820">
          <p15:clr>
            <a:srgbClr val="FBAE40"/>
          </p15:clr>
        </p15:guide>
        <p15:guide id="5" pos="5165">
          <p15:clr>
            <a:srgbClr val="FBAE40"/>
          </p15:clr>
        </p15:guide>
        <p15:guide id="6" pos="593">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Portfolio Page 2">
    <p:spTree>
      <p:nvGrpSpPr>
        <p:cNvPr id="1" name=""/>
        <p:cNvGrpSpPr/>
        <p:nvPr/>
      </p:nvGrpSpPr>
      <p:grpSpPr>
        <a:xfrm>
          <a:off x="0" y="0"/>
          <a:ext cx="0" cy="0"/>
          <a:chOff x="0" y="0"/>
          <a:chExt cx="0" cy="0"/>
        </a:xfrm>
      </p:grpSpPr>
      <p:sp>
        <p:nvSpPr>
          <p:cNvPr id="49" name="Picture Placeholder 2"/>
          <p:cNvSpPr>
            <a:spLocks noGrp="1"/>
          </p:cNvSpPr>
          <p:nvPr>
            <p:ph type="pic" sz="quarter" idx="15"/>
          </p:nvPr>
        </p:nvSpPr>
        <p:spPr>
          <a:xfrm>
            <a:off x="2488496" y="3395346"/>
            <a:ext cx="2013792" cy="1407509"/>
          </a:xfrm>
          <a:prstGeom prst="rect">
            <a:avLst/>
          </a:prstGeom>
        </p:spPr>
        <p:txBody>
          <a:bodyPr/>
          <a:lstStyle>
            <a:lvl1pPr>
              <a:defRPr sz="1000">
                <a:solidFill>
                  <a:schemeClr val="tx2"/>
                </a:solidFill>
                <a:latin typeface="Lato" panose="020F0502020204030203" pitchFamily="34" charset="0"/>
              </a:defRPr>
            </a:lvl1pPr>
          </a:lstStyle>
          <a:p>
            <a:endParaRPr lang="en-US"/>
          </a:p>
        </p:txBody>
      </p:sp>
      <p:sp>
        <p:nvSpPr>
          <p:cNvPr id="51" name="Picture Placeholder 2"/>
          <p:cNvSpPr>
            <a:spLocks noGrp="1"/>
          </p:cNvSpPr>
          <p:nvPr>
            <p:ph type="pic" sz="quarter" idx="17"/>
          </p:nvPr>
        </p:nvSpPr>
        <p:spPr>
          <a:xfrm>
            <a:off x="6791094" y="3395346"/>
            <a:ext cx="2013792" cy="1407509"/>
          </a:xfrm>
          <a:prstGeom prst="rect">
            <a:avLst/>
          </a:prstGeom>
        </p:spPr>
        <p:txBody>
          <a:bodyPr/>
          <a:lstStyle>
            <a:lvl1pPr>
              <a:defRPr sz="1000">
                <a:solidFill>
                  <a:schemeClr val="tx2"/>
                </a:solidFill>
                <a:latin typeface="Lato" panose="020F0502020204030203" pitchFamily="34" charset="0"/>
              </a:defRPr>
            </a:lvl1pPr>
          </a:lstStyle>
          <a:p>
            <a:endParaRPr lang="en-US"/>
          </a:p>
        </p:txBody>
      </p:sp>
      <p:sp>
        <p:nvSpPr>
          <p:cNvPr id="52" name="Picture Placeholder 2"/>
          <p:cNvSpPr>
            <a:spLocks noGrp="1"/>
          </p:cNvSpPr>
          <p:nvPr>
            <p:ph type="pic" sz="quarter" idx="18"/>
          </p:nvPr>
        </p:nvSpPr>
        <p:spPr>
          <a:xfrm>
            <a:off x="4641712" y="1865456"/>
            <a:ext cx="2013792" cy="1407509"/>
          </a:xfrm>
          <a:prstGeom prst="rect">
            <a:avLst/>
          </a:prstGeom>
        </p:spPr>
        <p:txBody>
          <a:bodyPr/>
          <a:lstStyle>
            <a:lvl1pPr>
              <a:defRPr sz="1000">
                <a:solidFill>
                  <a:schemeClr val="tx2"/>
                </a:solidFill>
                <a:latin typeface="Lato" panose="020F0502020204030203" pitchFamily="34" charset="0"/>
              </a:defRPr>
            </a:lvl1pPr>
          </a:lstStyle>
          <a:p>
            <a:endParaRPr lang="en-US"/>
          </a:p>
        </p:txBody>
      </p:sp>
      <p:sp>
        <p:nvSpPr>
          <p:cNvPr id="55" name="Picture Placeholder 2"/>
          <p:cNvSpPr>
            <a:spLocks noGrp="1"/>
          </p:cNvSpPr>
          <p:nvPr>
            <p:ph type="pic" sz="quarter" idx="21"/>
          </p:nvPr>
        </p:nvSpPr>
        <p:spPr>
          <a:xfrm>
            <a:off x="6791094" y="327772"/>
            <a:ext cx="2013792" cy="1407509"/>
          </a:xfrm>
          <a:prstGeom prst="rect">
            <a:avLst/>
          </a:prstGeom>
        </p:spPr>
        <p:txBody>
          <a:bodyPr/>
          <a:lstStyle>
            <a:lvl1pPr>
              <a:defRPr sz="1000">
                <a:solidFill>
                  <a:schemeClr val="tx2"/>
                </a:solidFill>
                <a:latin typeface="Lato" panose="020F0502020204030203" pitchFamily="34" charset="0"/>
              </a:defRPr>
            </a:lvl1pPr>
          </a:lstStyle>
          <a:p>
            <a:endParaRPr lang="en-US"/>
          </a:p>
        </p:txBody>
      </p:sp>
      <p:sp>
        <p:nvSpPr>
          <p:cNvPr id="56" name="Text Placeholder 8"/>
          <p:cNvSpPr>
            <a:spLocks noGrp="1"/>
          </p:cNvSpPr>
          <p:nvPr>
            <p:ph type="body" sz="quarter" idx="10"/>
          </p:nvPr>
        </p:nvSpPr>
        <p:spPr>
          <a:xfrm>
            <a:off x="594360" y="557611"/>
            <a:ext cx="3907928" cy="362873"/>
          </a:xfrm>
          <a:prstGeom prst="rect">
            <a:avLst/>
          </a:prstGeom>
        </p:spPr>
        <p:txBody>
          <a:bodyPr lIns="0" tIns="0" rIns="0" bIns="0"/>
          <a:lstStyle>
            <a:lvl1pPr marL="0" indent="0" algn="l">
              <a:buNone/>
              <a:defRPr sz="2700" b="1" cap="none" spc="0" baseline="0">
                <a:solidFill>
                  <a:schemeClr val="tx2"/>
                </a:solidFill>
                <a:latin typeface="Lato" panose="020F0502020204030203" pitchFamily="34" charset="0"/>
                <a:ea typeface="Roboto" panose="02000000000000000000" pitchFamily="2" charset="0"/>
              </a:defRPr>
            </a:lvl1pPr>
          </a:lstStyle>
          <a:p>
            <a:pPr lvl="0"/>
            <a:r>
              <a:rPr lang="en-US" dirty="0"/>
              <a:t>Click to edit Master text styles</a:t>
            </a:r>
          </a:p>
        </p:txBody>
      </p:sp>
      <p:sp>
        <p:nvSpPr>
          <p:cNvPr id="57" name="Text Placeholder 8"/>
          <p:cNvSpPr>
            <a:spLocks noGrp="1"/>
          </p:cNvSpPr>
          <p:nvPr>
            <p:ph type="body" sz="quarter" idx="11"/>
          </p:nvPr>
        </p:nvSpPr>
        <p:spPr>
          <a:xfrm>
            <a:off x="594360" y="975065"/>
            <a:ext cx="3907928" cy="169691"/>
          </a:xfrm>
          <a:prstGeom prst="rect">
            <a:avLst/>
          </a:prstGeom>
        </p:spPr>
        <p:txBody>
          <a:bodyPr lIns="0" tIns="0" rIns="0" bIns="0"/>
          <a:lstStyle>
            <a:lvl1pPr marL="0" indent="0" algn="l">
              <a:buNone/>
              <a:defRPr sz="1100" b="0" cap="none" baseline="0">
                <a:solidFill>
                  <a:schemeClr val="bg1">
                    <a:lumMod val="50000"/>
                  </a:schemeClr>
                </a:solidFill>
                <a:latin typeface="Lato Light" panose="020F0302020204030203" pitchFamily="34" charset="0"/>
              </a:defRPr>
            </a:lvl1pPr>
          </a:lstStyle>
          <a:p>
            <a:pPr lvl="0"/>
            <a:r>
              <a:rPr lang="en-US" dirty="0"/>
              <a:t>Click to edit Master text styles</a:t>
            </a:r>
          </a:p>
        </p:txBody>
      </p:sp>
      <p:sp>
        <p:nvSpPr>
          <p:cNvPr id="58" name="Rectangle 57"/>
          <p:cNvSpPr/>
          <p:nvPr userDrawn="1"/>
        </p:nvSpPr>
        <p:spPr>
          <a:xfrm>
            <a:off x="607060" y="1232092"/>
            <a:ext cx="338328" cy="274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1463461"/>
      </p:ext>
    </p:extLst>
  </p:cSld>
  <p:clrMapOvr>
    <a:masterClrMapping/>
  </p:clrMapOvr>
  <mc:AlternateContent xmlns:mc="http://schemas.openxmlformats.org/markup-compatibility/2006" xmlns:p14="http://schemas.microsoft.com/office/powerpoint/2010/main">
    <mc:Choice Requires="p14">
      <p:transition spd="slow" p14:dur="1250" advClick="0" advTm="100">
        <p:push dir="r"/>
      </p:transition>
    </mc:Choice>
    <mc:Fallback xmlns="">
      <p:transition spd="slow" advClick="0" advTm="100">
        <p:push dir="r"/>
      </p:transition>
    </mc:Fallback>
  </mc:AlternateContent>
  <p:extLst>
    <p:ext uri="{DCECCB84-F9BA-43D5-87BE-67443E8EF086}">
      <p15:sldGuideLst xmlns:p15="http://schemas.microsoft.com/office/powerpoint/2012/main">
        <p15:guide id="1" pos="374">
          <p15:clr>
            <a:srgbClr val="FBAE40"/>
          </p15:clr>
        </p15:guide>
        <p15:guide id="2" pos="5384">
          <p15:clr>
            <a:srgbClr val="FBAE40"/>
          </p15:clr>
        </p15:guide>
        <p15:guide id="3" orient="horz" pos="948">
          <p15:clr>
            <a:srgbClr val="FBAE40"/>
          </p15:clr>
        </p15:guide>
        <p15:guide id="4" orient="horz" pos="2820">
          <p15:clr>
            <a:srgbClr val="FBAE40"/>
          </p15:clr>
        </p15:guide>
        <p15:guide id="5" pos="5165">
          <p15:clr>
            <a:srgbClr val="FBAE40"/>
          </p15:clr>
        </p15:guide>
        <p15:guide id="6" pos="593">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Portfolio Page 3">
    <p:spTree>
      <p:nvGrpSpPr>
        <p:cNvPr id="1" name=""/>
        <p:cNvGrpSpPr/>
        <p:nvPr/>
      </p:nvGrpSpPr>
      <p:grpSpPr>
        <a:xfrm>
          <a:off x="0" y="0"/>
          <a:ext cx="0" cy="0"/>
          <a:chOff x="0" y="0"/>
          <a:chExt cx="0" cy="0"/>
        </a:xfrm>
      </p:grpSpPr>
      <p:sp>
        <p:nvSpPr>
          <p:cNvPr id="18" name="Picture Placeholder 4"/>
          <p:cNvSpPr>
            <a:spLocks noGrp="1"/>
          </p:cNvSpPr>
          <p:nvPr>
            <p:ph type="pic" sz="quarter" idx="15"/>
          </p:nvPr>
        </p:nvSpPr>
        <p:spPr>
          <a:xfrm>
            <a:off x="4632614" y="336853"/>
            <a:ext cx="2010380" cy="2170128"/>
          </a:xfrm>
          <a:prstGeom prst="rect">
            <a:avLst/>
          </a:prstGeom>
        </p:spPr>
        <p:txBody>
          <a:bodyPr/>
          <a:lstStyle>
            <a:lvl1pPr>
              <a:defRPr sz="1200">
                <a:solidFill>
                  <a:schemeClr val="tx2"/>
                </a:solidFill>
                <a:latin typeface="Lato" panose="020F0502020204030203" pitchFamily="34" charset="0"/>
              </a:defRPr>
            </a:lvl1pPr>
          </a:lstStyle>
          <a:p>
            <a:endParaRPr lang="en-US"/>
          </a:p>
        </p:txBody>
      </p:sp>
      <p:sp>
        <p:nvSpPr>
          <p:cNvPr id="20" name="Picture Placeholder 4"/>
          <p:cNvSpPr>
            <a:spLocks noGrp="1"/>
          </p:cNvSpPr>
          <p:nvPr>
            <p:ph type="pic" sz="quarter" idx="16"/>
          </p:nvPr>
        </p:nvSpPr>
        <p:spPr>
          <a:xfrm>
            <a:off x="6797040" y="336853"/>
            <a:ext cx="2010380" cy="2170128"/>
          </a:xfrm>
          <a:prstGeom prst="rect">
            <a:avLst/>
          </a:prstGeom>
        </p:spPr>
        <p:txBody>
          <a:bodyPr/>
          <a:lstStyle>
            <a:lvl1pPr>
              <a:defRPr sz="1200">
                <a:solidFill>
                  <a:schemeClr val="tx2"/>
                </a:solidFill>
                <a:latin typeface="Lato" panose="020F0502020204030203" pitchFamily="34" charset="0"/>
              </a:defRPr>
            </a:lvl1pPr>
          </a:lstStyle>
          <a:p>
            <a:endParaRPr lang="en-US"/>
          </a:p>
        </p:txBody>
      </p:sp>
      <p:sp>
        <p:nvSpPr>
          <p:cNvPr id="21" name="Picture Placeholder 4"/>
          <p:cNvSpPr>
            <a:spLocks noGrp="1"/>
          </p:cNvSpPr>
          <p:nvPr>
            <p:ph type="pic" sz="quarter" idx="17"/>
          </p:nvPr>
        </p:nvSpPr>
        <p:spPr>
          <a:xfrm>
            <a:off x="4632614" y="2636521"/>
            <a:ext cx="2010380" cy="2170128"/>
          </a:xfrm>
          <a:prstGeom prst="rect">
            <a:avLst/>
          </a:prstGeom>
        </p:spPr>
        <p:txBody>
          <a:bodyPr/>
          <a:lstStyle>
            <a:lvl1pPr>
              <a:defRPr sz="1200">
                <a:solidFill>
                  <a:schemeClr val="tx2"/>
                </a:solidFill>
                <a:latin typeface="Lato" panose="020F0502020204030203" pitchFamily="34" charset="0"/>
              </a:defRPr>
            </a:lvl1pPr>
          </a:lstStyle>
          <a:p>
            <a:endParaRPr lang="en-US"/>
          </a:p>
        </p:txBody>
      </p:sp>
      <p:sp>
        <p:nvSpPr>
          <p:cNvPr id="22" name="Picture Placeholder 4"/>
          <p:cNvSpPr>
            <a:spLocks noGrp="1"/>
          </p:cNvSpPr>
          <p:nvPr>
            <p:ph type="pic" sz="quarter" idx="18"/>
          </p:nvPr>
        </p:nvSpPr>
        <p:spPr>
          <a:xfrm>
            <a:off x="6797040" y="2636521"/>
            <a:ext cx="2010380" cy="2170128"/>
          </a:xfrm>
          <a:prstGeom prst="rect">
            <a:avLst/>
          </a:prstGeom>
        </p:spPr>
        <p:txBody>
          <a:bodyPr/>
          <a:lstStyle>
            <a:lvl1pPr>
              <a:defRPr sz="1200">
                <a:solidFill>
                  <a:schemeClr val="tx2"/>
                </a:solidFill>
                <a:latin typeface="Lato" panose="020F0502020204030203" pitchFamily="34" charset="0"/>
              </a:defRPr>
            </a:lvl1pPr>
          </a:lstStyle>
          <a:p>
            <a:endParaRPr lang="en-US"/>
          </a:p>
        </p:txBody>
      </p:sp>
      <p:sp>
        <p:nvSpPr>
          <p:cNvPr id="9" name="Text Placeholder 8"/>
          <p:cNvSpPr>
            <a:spLocks noGrp="1"/>
          </p:cNvSpPr>
          <p:nvPr>
            <p:ph type="body" sz="quarter" idx="10"/>
          </p:nvPr>
        </p:nvSpPr>
        <p:spPr>
          <a:xfrm>
            <a:off x="594361" y="359899"/>
            <a:ext cx="3376278" cy="362873"/>
          </a:xfrm>
          <a:prstGeom prst="rect">
            <a:avLst/>
          </a:prstGeom>
        </p:spPr>
        <p:txBody>
          <a:bodyPr lIns="0" tIns="0" rIns="0" bIns="0"/>
          <a:lstStyle>
            <a:lvl1pPr marL="0" indent="0" algn="l">
              <a:buNone/>
              <a:defRPr sz="2700" b="1" cap="none" spc="0" baseline="0">
                <a:solidFill>
                  <a:schemeClr val="tx2"/>
                </a:solidFill>
                <a:latin typeface="Lato" panose="020F0502020204030203" pitchFamily="34" charset="0"/>
                <a:ea typeface="Roboto" panose="02000000000000000000" pitchFamily="2" charset="0"/>
              </a:defRPr>
            </a:lvl1pPr>
          </a:lstStyle>
          <a:p>
            <a:pPr lvl="0"/>
            <a:r>
              <a:rPr lang="en-US" dirty="0"/>
              <a:t>Click to edit Master text styles</a:t>
            </a:r>
          </a:p>
        </p:txBody>
      </p:sp>
      <p:sp>
        <p:nvSpPr>
          <p:cNvPr id="11" name="Text Placeholder 8"/>
          <p:cNvSpPr>
            <a:spLocks noGrp="1"/>
          </p:cNvSpPr>
          <p:nvPr>
            <p:ph type="body" sz="quarter" idx="11"/>
          </p:nvPr>
        </p:nvSpPr>
        <p:spPr>
          <a:xfrm>
            <a:off x="594361" y="777353"/>
            <a:ext cx="3376278" cy="169691"/>
          </a:xfrm>
          <a:prstGeom prst="rect">
            <a:avLst/>
          </a:prstGeom>
        </p:spPr>
        <p:txBody>
          <a:bodyPr lIns="0" tIns="0" rIns="0" bIns="0"/>
          <a:lstStyle>
            <a:lvl1pPr marL="0" indent="0" algn="l">
              <a:buNone/>
              <a:defRPr sz="1100" b="0" cap="none" baseline="0">
                <a:solidFill>
                  <a:schemeClr val="bg1">
                    <a:lumMod val="50000"/>
                  </a:schemeClr>
                </a:solidFill>
                <a:latin typeface="Lato Light" panose="020F0302020204030203" pitchFamily="34" charset="0"/>
              </a:defRPr>
            </a:lvl1pPr>
          </a:lstStyle>
          <a:p>
            <a:pPr lvl="0"/>
            <a:r>
              <a:rPr lang="en-US" dirty="0"/>
              <a:t>Click to edit Master text styles</a:t>
            </a:r>
          </a:p>
        </p:txBody>
      </p:sp>
      <p:sp>
        <p:nvSpPr>
          <p:cNvPr id="2" name="Rectangle 1"/>
          <p:cNvSpPr/>
          <p:nvPr userDrawn="1"/>
        </p:nvSpPr>
        <p:spPr>
          <a:xfrm>
            <a:off x="607060" y="1034380"/>
            <a:ext cx="338328" cy="274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23788073"/>
      </p:ext>
    </p:extLst>
  </p:cSld>
  <p:clrMapOvr>
    <a:masterClrMapping/>
  </p:clrMapOvr>
  <mc:AlternateContent xmlns:mc="http://schemas.openxmlformats.org/markup-compatibility/2006" xmlns:p14="http://schemas.microsoft.com/office/powerpoint/2010/main">
    <mc:Choice Requires="p14">
      <p:transition spd="slow" p14:dur="1250" advClick="0" advTm="100">
        <p:push dir="r"/>
      </p:transition>
    </mc:Choice>
    <mc:Fallback xmlns="">
      <p:transition spd="slow" advClick="0" advTm="100">
        <p:push dir="r"/>
      </p:transition>
    </mc:Fallback>
  </mc:AlternateContent>
  <p:extLst>
    <p:ext uri="{DCECCB84-F9BA-43D5-87BE-67443E8EF086}">
      <p15:sldGuideLst xmlns:p15="http://schemas.microsoft.com/office/powerpoint/2012/main">
        <p15:guide id="1" pos="374">
          <p15:clr>
            <a:srgbClr val="FBAE40"/>
          </p15:clr>
        </p15:guide>
        <p15:guide id="2" pos="5384">
          <p15:clr>
            <a:srgbClr val="FBAE40"/>
          </p15:clr>
        </p15:guide>
        <p15:guide id="3" orient="horz" pos="948">
          <p15:clr>
            <a:srgbClr val="FBAE40"/>
          </p15:clr>
        </p15:guide>
        <p15:guide id="4" orient="horz" pos="2820">
          <p15:clr>
            <a:srgbClr val="FBAE40"/>
          </p15:clr>
        </p15:guide>
        <p15:guide id="5" pos="5165">
          <p15:clr>
            <a:srgbClr val="FBAE40"/>
          </p15:clr>
        </p15:guide>
        <p15:guide id="6" pos="593">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Portfolio Page 4">
    <p:spTree>
      <p:nvGrpSpPr>
        <p:cNvPr id="1" name=""/>
        <p:cNvGrpSpPr/>
        <p:nvPr/>
      </p:nvGrpSpPr>
      <p:grpSpPr>
        <a:xfrm>
          <a:off x="0" y="0"/>
          <a:ext cx="0" cy="0"/>
          <a:chOff x="0" y="0"/>
          <a:chExt cx="0" cy="0"/>
        </a:xfrm>
      </p:grpSpPr>
      <p:sp>
        <p:nvSpPr>
          <p:cNvPr id="10" name="Picture Placeholder 2"/>
          <p:cNvSpPr>
            <a:spLocks noGrp="1"/>
          </p:cNvSpPr>
          <p:nvPr>
            <p:ph type="pic" sz="quarter" idx="12"/>
          </p:nvPr>
        </p:nvSpPr>
        <p:spPr>
          <a:xfrm>
            <a:off x="685925" y="1586376"/>
            <a:ext cx="3659187" cy="2813598"/>
          </a:xfrm>
          <a:prstGeom prst="rect">
            <a:avLst/>
          </a:prstGeom>
        </p:spPr>
        <p:txBody>
          <a:bodyPr/>
          <a:lstStyle>
            <a:lvl1pPr>
              <a:defRPr sz="1000">
                <a:solidFill>
                  <a:schemeClr val="tx2"/>
                </a:solidFill>
                <a:latin typeface="Lato" panose="020F0502020204030203" pitchFamily="34" charset="0"/>
              </a:defRPr>
            </a:lvl1pPr>
          </a:lstStyle>
          <a:p>
            <a:endParaRPr lang="en-US"/>
          </a:p>
        </p:txBody>
      </p:sp>
      <p:sp>
        <p:nvSpPr>
          <p:cNvPr id="3" name="Rectangle 2"/>
          <p:cNvSpPr/>
          <p:nvPr userDrawn="1"/>
        </p:nvSpPr>
        <p:spPr>
          <a:xfrm>
            <a:off x="8199438" y="4776788"/>
            <a:ext cx="350202" cy="3667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 Placeholder 8"/>
          <p:cNvSpPr>
            <a:spLocks noGrp="1"/>
          </p:cNvSpPr>
          <p:nvPr>
            <p:ph type="body" sz="quarter" idx="10"/>
          </p:nvPr>
        </p:nvSpPr>
        <p:spPr>
          <a:xfrm>
            <a:off x="594360" y="359899"/>
            <a:ext cx="7955280" cy="362873"/>
          </a:xfrm>
          <a:prstGeom prst="rect">
            <a:avLst/>
          </a:prstGeom>
        </p:spPr>
        <p:txBody>
          <a:bodyPr lIns="0" tIns="0" rIns="0" bIns="0"/>
          <a:lstStyle>
            <a:lvl1pPr marL="0" indent="0" algn="l">
              <a:buNone/>
              <a:defRPr sz="2700" b="1" cap="none" spc="0" baseline="0">
                <a:solidFill>
                  <a:schemeClr val="tx2"/>
                </a:solidFill>
                <a:latin typeface="Lato" panose="020F0502020204030203" pitchFamily="34" charset="0"/>
                <a:ea typeface="Roboto" panose="02000000000000000000" pitchFamily="2" charset="0"/>
              </a:defRPr>
            </a:lvl1pPr>
          </a:lstStyle>
          <a:p>
            <a:pPr lvl="0"/>
            <a:r>
              <a:rPr lang="en-US" dirty="0"/>
              <a:t>Click to edit Master text styles</a:t>
            </a:r>
          </a:p>
        </p:txBody>
      </p:sp>
      <p:sp>
        <p:nvSpPr>
          <p:cNvPr id="11" name="Text Placeholder 8"/>
          <p:cNvSpPr>
            <a:spLocks noGrp="1"/>
          </p:cNvSpPr>
          <p:nvPr>
            <p:ph type="body" sz="quarter" idx="11"/>
          </p:nvPr>
        </p:nvSpPr>
        <p:spPr>
          <a:xfrm>
            <a:off x="594360" y="777353"/>
            <a:ext cx="7955280" cy="169691"/>
          </a:xfrm>
          <a:prstGeom prst="rect">
            <a:avLst/>
          </a:prstGeom>
        </p:spPr>
        <p:txBody>
          <a:bodyPr lIns="0" tIns="0" rIns="0" bIns="0"/>
          <a:lstStyle>
            <a:lvl1pPr marL="0" indent="0" algn="l">
              <a:buNone/>
              <a:defRPr sz="1100" b="0" cap="none" baseline="0">
                <a:solidFill>
                  <a:schemeClr val="bg1">
                    <a:lumMod val="50000"/>
                  </a:schemeClr>
                </a:solidFill>
                <a:latin typeface="Lato Light" panose="020F0302020204030203" pitchFamily="34" charset="0"/>
              </a:defRPr>
            </a:lvl1pPr>
          </a:lstStyle>
          <a:p>
            <a:pPr lvl="0"/>
            <a:r>
              <a:rPr lang="en-US" dirty="0"/>
              <a:t>Click to edit Master text styles</a:t>
            </a:r>
          </a:p>
        </p:txBody>
      </p:sp>
      <p:sp>
        <p:nvSpPr>
          <p:cNvPr id="6" name="TextBox 5"/>
          <p:cNvSpPr txBox="1"/>
          <p:nvPr userDrawn="1"/>
        </p:nvSpPr>
        <p:spPr>
          <a:xfrm>
            <a:off x="8207431" y="4839652"/>
            <a:ext cx="331676" cy="138499"/>
          </a:xfrm>
          <a:prstGeom prst="rect">
            <a:avLst/>
          </a:prstGeom>
          <a:noFill/>
        </p:spPr>
        <p:txBody>
          <a:bodyPr wrap="square" lIns="0" tIns="0" rIns="0" bIns="0" rtlCol="0">
            <a:spAutoFit/>
          </a:bodyPr>
          <a:lstStyle/>
          <a:p>
            <a:pPr algn="ctr"/>
            <a:fld id="{0734B565-F3A7-4F3A-A7A3-CEB56CC79533}" type="slidenum">
              <a:rPr lang="en-US" sz="900" b="0" smtClean="0">
                <a:solidFill>
                  <a:schemeClr val="bg1"/>
                </a:solidFill>
                <a:latin typeface="Lato" panose="020F0502020204030203" pitchFamily="34" charset="0"/>
              </a:rPr>
              <a:pPr algn="ctr"/>
              <a:t>‹#›</a:t>
            </a:fld>
            <a:endParaRPr lang="en-US" sz="900" b="0" dirty="0">
              <a:solidFill>
                <a:schemeClr val="bg1"/>
              </a:solidFill>
              <a:latin typeface="Lato" panose="020F0502020204030203" pitchFamily="34" charset="0"/>
            </a:endParaRPr>
          </a:p>
        </p:txBody>
      </p:sp>
      <p:sp>
        <p:nvSpPr>
          <p:cNvPr id="2" name="Rectangle 1"/>
          <p:cNvSpPr/>
          <p:nvPr userDrawn="1"/>
        </p:nvSpPr>
        <p:spPr>
          <a:xfrm>
            <a:off x="607060" y="1034380"/>
            <a:ext cx="338328" cy="274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userDrawn="1"/>
        </p:nvSpPr>
        <p:spPr>
          <a:xfrm>
            <a:off x="6238875" y="4839652"/>
            <a:ext cx="1765300" cy="138499"/>
          </a:xfrm>
          <a:prstGeom prst="rect">
            <a:avLst/>
          </a:prstGeom>
          <a:noFill/>
        </p:spPr>
        <p:txBody>
          <a:bodyPr wrap="square" lIns="0" tIns="0" rIns="0" bIns="0" rtlCol="0">
            <a:spAutoFit/>
          </a:bodyPr>
          <a:lstStyle/>
          <a:p>
            <a:pPr algn="r">
              <a:lnSpc>
                <a:spcPct val="100000"/>
              </a:lnSpc>
              <a:spcAft>
                <a:spcPts val="0"/>
              </a:spcAft>
            </a:pPr>
            <a:r>
              <a:rPr lang="en-US" sz="900" b="0" dirty="0">
                <a:solidFill>
                  <a:schemeClr val="bg1">
                    <a:lumMod val="50000"/>
                  </a:schemeClr>
                </a:solidFill>
                <a:latin typeface="Lato Light" panose="020F0302020204030203" pitchFamily="34" charset="0"/>
              </a:rPr>
              <a:t>Public PowerPoint Template</a:t>
            </a:r>
          </a:p>
        </p:txBody>
      </p:sp>
      <p:sp>
        <p:nvSpPr>
          <p:cNvPr id="20" name="Picture Placeholder 2"/>
          <p:cNvSpPr>
            <a:spLocks noGrp="1"/>
          </p:cNvSpPr>
          <p:nvPr>
            <p:ph type="pic" sz="quarter" idx="13"/>
          </p:nvPr>
        </p:nvSpPr>
        <p:spPr>
          <a:xfrm>
            <a:off x="4792903" y="1586376"/>
            <a:ext cx="3659187" cy="2813598"/>
          </a:xfrm>
          <a:prstGeom prst="rect">
            <a:avLst/>
          </a:prstGeom>
        </p:spPr>
        <p:txBody>
          <a:bodyPr/>
          <a:lstStyle>
            <a:lvl1pPr>
              <a:defRPr sz="1000">
                <a:solidFill>
                  <a:schemeClr val="tx2"/>
                </a:solidFill>
                <a:latin typeface="Lato" panose="020F0502020204030203" pitchFamily="34" charset="0"/>
              </a:defRPr>
            </a:lvl1pPr>
          </a:lstStyle>
          <a:p>
            <a:endParaRPr lang="en-US"/>
          </a:p>
        </p:txBody>
      </p:sp>
    </p:spTree>
    <p:extLst>
      <p:ext uri="{BB962C8B-B14F-4D97-AF65-F5344CB8AC3E}">
        <p14:creationId xmlns:p14="http://schemas.microsoft.com/office/powerpoint/2010/main" val="3114606779"/>
      </p:ext>
    </p:extLst>
  </p:cSld>
  <p:clrMapOvr>
    <a:masterClrMapping/>
  </p:clrMapOvr>
  <mc:AlternateContent xmlns:mc="http://schemas.openxmlformats.org/markup-compatibility/2006" xmlns:p14="http://schemas.microsoft.com/office/powerpoint/2010/main">
    <mc:Choice Requires="p14">
      <p:transition spd="slow" p14:dur="1250" advClick="0" advTm="100">
        <p:push dir="r"/>
      </p:transition>
    </mc:Choice>
    <mc:Fallback xmlns="">
      <p:transition spd="slow" advClick="0" advTm="100">
        <p:push dir="r"/>
      </p:transition>
    </mc:Fallback>
  </mc:AlternateContent>
  <p:extLst>
    <p:ext uri="{DCECCB84-F9BA-43D5-87BE-67443E8EF086}">
      <p15:sldGuideLst xmlns:p15="http://schemas.microsoft.com/office/powerpoint/2012/main">
        <p15:guide id="1" pos="374">
          <p15:clr>
            <a:srgbClr val="FBAE40"/>
          </p15:clr>
        </p15:guide>
        <p15:guide id="2" pos="5384">
          <p15:clr>
            <a:srgbClr val="FBAE40"/>
          </p15:clr>
        </p15:guide>
        <p15:guide id="3" orient="horz" pos="948">
          <p15:clr>
            <a:srgbClr val="FBAE40"/>
          </p15:clr>
        </p15:guide>
        <p15:guide id="4" orient="horz" pos="2820">
          <p15:clr>
            <a:srgbClr val="FBAE40"/>
          </p15:clr>
        </p15:guide>
        <p15:guide id="5" pos="5165">
          <p15:clr>
            <a:srgbClr val="FBAE40"/>
          </p15:clr>
        </p15:guide>
        <p15:guide id="6" pos="593">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Portfolio Page 5">
    <p:spTree>
      <p:nvGrpSpPr>
        <p:cNvPr id="1" name=""/>
        <p:cNvGrpSpPr/>
        <p:nvPr/>
      </p:nvGrpSpPr>
      <p:grpSpPr>
        <a:xfrm>
          <a:off x="0" y="0"/>
          <a:ext cx="0" cy="0"/>
          <a:chOff x="0" y="0"/>
          <a:chExt cx="0" cy="0"/>
        </a:xfrm>
      </p:grpSpPr>
      <p:sp>
        <p:nvSpPr>
          <p:cNvPr id="10" name="Picture Placeholder 2"/>
          <p:cNvSpPr>
            <a:spLocks noGrp="1"/>
          </p:cNvSpPr>
          <p:nvPr>
            <p:ph type="pic" sz="quarter" idx="12"/>
          </p:nvPr>
        </p:nvSpPr>
        <p:spPr>
          <a:xfrm>
            <a:off x="685326" y="1586376"/>
            <a:ext cx="2328738" cy="2813598"/>
          </a:xfrm>
          <a:prstGeom prst="rect">
            <a:avLst/>
          </a:prstGeom>
        </p:spPr>
        <p:txBody>
          <a:bodyPr/>
          <a:lstStyle>
            <a:lvl1pPr>
              <a:defRPr sz="1000">
                <a:solidFill>
                  <a:schemeClr val="tx2"/>
                </a:solidFill>
                <a:latin typeface="Lato" panose="020F0502020204030203" pitchFamily="34" charset="0"/>
              </a:defRPr>
            </a:lvl1pPr>
          </a:lstStyle>
          <a:p>
            <a:endParaRPr lang="en-US"/>
          </a:p>
        </p:txBody>
      </p:sp>
      <p:sp>
        <p:nvSpPr>
          <p:cNvPr id="3" name="Rectangle 2"/>
          <p:cNvSpPr/>
          <p:nvPr userDrawn="1"/>
        </p:nvSpPr>
        <p:spPr>
          <a:xfrm>
            <a:off x="8199438" y="4776788"/>
            <a:ext cx="350202" cy="3667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 Placeholder 8"/>
          <p:cNvSpPr>
            <a:spLocks noGrp="1"/>
          </p:cNvSpPr>
          <p:nvPr>
            <p:ph type="body" sz="quarter" idx="10"/>
          </p:nvPr>
        </p:nvSpPr>
        <p:spPr>
          <a:xfrm>
            <a:off x="594360" y="359899"/>
            <a:ext cx="7955280" cy="362873"/>
          </a:xfrm>
          <a:prstGeom prst="rect">
            <a:avLst/>
          </a:prstGeom>
        </p:spPr>
        <p:txBody>
          <a:bodyPr lIns="0" tIns="0" rIns="0" bIns="0"/>
          <a:lstStyle>
            <a:lvl1pPr marL="0" indent="0" algn="l">
              <a:buNone/>
              <a:defRPr sz="2700" b="1" cap="none" spc="0" baseline="0">
                <a:solidFill>
                  <a:schemeClr val="tx2"/>
                </a:solidFill>
                <a:latin typeface="Lato" panose="020F0502020204030203" pitchFamily="34" charset="0"/>
                <a:ea typeface="Roboto" panose="02000000000000000000" pitchFamily="2" charset="0"/>
              </a:defRPr>
            </a:lvl1pPr>
          </a:lstStyle>
          <a:p>
            <a:pPr lvl="0"/>
            <a:r>
              <a:rPr lang="en-US" dirty="0"/>
              <a:t>Click to edit Master text styles</a:t>
            </a:r>
          </a:p>
        </p:txBody>
      </p:sp>
      <p:sp>
        <p:nvSpPr>
          <p:cNvPr id="11" name="Text Placeholder 8"/>
          <p:cNvSpPr>
            <a:spLocks noGrp="1"/>
          </p:cNvSpPr>
          <p:nvPr>
            <p:ph type="body" sz="quarter" idx="11"/>
          </p:nvPr>
        </p:nvSpPr>
        <p:spPr>
          <a:xfrm>
            <a:off x="594360" y="777353"/>
            <a:ext cx="7955280" cy="169691"/>
          </a:xfrm>
          <a:prstGeom prst="rect">
            <a:avLst/>
          </a:prstGeom>
        </p:spPr>
        <p:txBody>
          <a:bodyPr lIns="0" tIns="0" rIns="0" bIns="0"/>
          <a:lstStyle>
            <a:lvl1pPr marL="0" indent="0" algn="l">
              <a:buNone/>
              <a:defRPr sz="1100" b="0" cap="none" baseline="0">
                <a:solidFill>
                  <a:schemeClr val="bg1">
                    <a:lumMod val="50000"/>
                  </a:schemeClr>
                </a:solidFill>
                <a:latin typeface="Lato Light" panose="020F0302020204030203" pitchFamily="34" charset="0"/>
              </a:defRPr>
            </a:lvl1pPr>
          </a:lstStyle>
          <a:p>
            <a:pPr lvl="0"/>
            <a:r>
              <a:rPr lang="en-US" dirty="0"/>
              <a:t>Click to edit Master text styles</a:t>
            </a:r>
          </a:p>
        </p:txBody>
      </p:sp>
      <p:sp>
        <p:nvSpPr>
          <p:cNvPr id="6" name="TextBox 5"/>
          <p:cNvSpPr txBox="1"/>
          <p:nvPr userDrawn="1"/>
        </p:nvSpPr>
        <p:spPr>
          <a:xfrm>
            <a:off x="8207431" y="4839652"/>
            <a:ext cx="331676" cy="138499"/>
          </a:xfrm>
          <a:prstGeom prst="rect">
            <a:avLst/>
          </a:prstGeom>
          <a:noFill/>
        </p:spPr>
        <p:txBody>
          <a:bodyPr wrap="square" lIns="0" tIns="0" rIns="0" bIns="0" rtlCol="0">
            <a:spAutoFit/>
          </a:bodyPr>
          <a:lstStyle/>
          <a:p>
            <a:pPr algn="ctr"/>
            <a:fld id="{0734B565-F3A7-4F3A-A7A3-CEB56CC79533}" type="slidenum">
              <a:rPr lang="en-US" sz="900" b="0" smtClean="0">
                <a:solidFill>
                  <a:schemeClr val="bg1"/>
                </a:solidFill>
                <a:latin typeface="Lato" panose="020F0502020204030203" pitchFamily="34" charset="0"/>
              </a:rPr>
              <a:pPr algn="ctr"/>
              <a:t>‹#›</a:t>
            </a:fld>
            <a:endParaRPr lang="en-US" sz="900" b="0" dirty="0">
              <a:solidFill>
                <a:schemeClr val="bg1"/>
              </a:solidFill>
              <a:latin typeface="Lato" panose="020F0502020204030203" pitchFamily="34" charset="0"/>
            </a:endParaRPr>
          </a:p>
        </p:txBody>
      </p:sp>
      <p:sp>
        <p:nvSpPr>
          <p:cNvPr id="2" name="Rectangle 1"/>
          <p:cNvSpPr/>
          <p:nvPr userDrawn="1"/>
        </p:nvSpPr>
        <p:spPr>
          <a:xfrm>
            <a:off x="607060" y="1034380"/>
            <a:ext cx="338328" cy="274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userDrawn="1"/>
        </p:nvSpPr>
        <p:spPr>
          <a:xfrm>
            <a:off x="6238875" y="4839652"/>
            <a:ext cx="1765300" cy="138499"/>
          </a:xfrm>
          <a:prstGeom prst="rect">
            <a:avLst/>
          </a:prstGeom>
          <a:noFill/>
        </p:spPr>
        <p:txBody>
          <a:bodyPr wrap="square" lIns="0" tIns="0" rIns="0" bIns="0" rtlCol="0">
            <a:spAutoFit/>
          </a:bodyPr>
          <a:lstStyle/>
          <a:p>
            <a:pPr algn="r">
              <a:lnSpc>
                <a:spcPct val="100000"/>
              </a:lnSpc>
              <a:spcAft>
                <a:spcPts val="0"/>
              </a:spcAft>
            </a:pPr>
            <a:r>
              <a:rPr lang="en-US" sz="900" b="0" dirty="0">
                <a:solidFill>
                  <a:schemeClr val="bg1">
                    <a:lumMod val="50000"/>
                  </a:schemeClr>
                </a:solidFill>
                <a:latin typeface="Lato Light" panose="020F0302020204030203" pitchFamily="34" charset="0"/>
              </a:rPr>
              <a:t>Public PowerPoint Template</a:t>
            </a:r>
          </a:p>
        </p:txBody>
      </p:sp>
      <p:sp>
        <p:nvSpPr>
          <p:cNvPr id="17" name="Picture Placeholder 2"/>
          <p:cNvSpPr>
            <a:spLocks noGrp="1"/>
          </p:cNvSpPr>
          <p:nvPr>
            <p:ph type="pic" sz="quarter" idx="13"/>
          </p:nvPr>
        </p:nvSpPr>
        <p:spPr>
          <a:xfrm>
            <a:off x="3407631" y="1586376"/>
            <a:ext cx="2328738" cy="2813598"/>
          </a:xfrm>
          <a:prstGeom prst="rect">
            <a:avLst/>
          </a:prstGeom>
        </p:spPr>
        <p:txBody>
          <a:bodyPr/>
          <a:lstStyle>
            <a:lvl1pPr>
              <a:defRPr sz="1000">
                <a:solidFill>
                  <a:schemeClr val="tx2"/>
                </a:solidFill>
                <a:latin typeface="Lato" panose="020F0502020204030203" pitchFamily="34" charset="0"/>
              </a:defRPr>
            </a:lvl1pPr>
          </a:lstStyle>
          <a:p>
            <a:endParaRPr lang="en-US"/>
          </a:p>
        </p:txBody>
      </p:sp>
      <p:sp>
        <p:nvSpPr>
          <p:cNvPr id="18" name="Picture Placeholder 2"/>
          <p:cNvSpPr>
            <a:spLocks noGrp="1"/>
          </p:cNvSpPr>
          <p:nvPr>
            <p:ph type="pic" sz="quarter" idx="14"/>
          </p:nvPr>
        </p:nvSpPr>
        <p:spPr>
          <a:xfrm>
            <a:off x="6142001" y="1586376"/>
            <a:ext cx="2328738" cy="2813598"/>
          </a:xfrm>
          <a:prstGeom prst="rect">
            <a:avLst/>
          </a:prstGeom>
        </p:spPr>
        <p:txBody>
          <a:bodyPr/>
          <a:lstStyle>
            <a:lvl1pPr>
              <a:defRPr sz="1000">
                <a:solidFill>
                  <a:schemeClr val="tx2"/>
                </a:solidFill>
                <a:latin typeface="Lato" panose="020F0502020204030203" pitchFamily="34" charset="0"/>
              </a:defRPr>
            </a:lvl1pPr>
          </a:lstStyle>
          <a:p>
            <a:endParaRPr lang="en-US"/>
          </a:p>
        </p:txBody>
      </p:sp>
    </p:spTree>
    <p:extLst>
      <p:ext uri="{BB962C8B-B14F-4D97-AF65-F5344CB8AC3E}">
        <p14:creationId xmlns:p14="http://schemas.microsoft.com/office/powerpoint/2010/main" val="3509433148"/>
      </p:ext>
    </p:extLst>
  </p:cSld>
  <p:clrMapOvr>
    <a:masterClrMapping/>
  </p:clrMapOvr>
  <mc:AlternateContent xmlns:mc="http://schemas.openxmlformats.org/markup-compatibility/2006" xmlns:p14="http://schemas.microsoft.com/office/powerpoint/2010/main">
    <mc:Choice Requires="p14">
      <p:transition spd="slow" p14:dur="1250" advClick="0" advTm="100">
        <p:push dir="r"/>
      </p:transition>
    </mc:Choice>
    <mc:Fallback xmlns="">
      <p:transition spd="slow" advClick="0" advTm="100">
        <p:push dir="r"/>
      </p:transition>
    </mc:Fallback>
  </mc:AlternateContent>
  <p:extLst>
    <p:ext uri="{DCECCB84-F9BA-43D5-87BE-67443E8EF086}">
      <p15:sldGuideLst xmlns:p15="http://schemas.microsoft.com/office/powerpoint/2012/main">
        <p15:guide id="1" pos="374">
          <p15:clr>
            <a:srgbClr val="FBAE40"/>
          </p15:clr>
        </p15:guide>
        <p15:guide id="2" pos="5384">
          <p15:clr>
            <a:srgbClr val="FBAE40"/>
          </p15:clr>
        </p15:guide>
        <p15:guide id="3" orient="horz" pos="948">
          <p15:clr>
            <a:srgbClr val="FBAE40"/>
          </p15:clr>
        </p15:guide>
        <p15:guide id="4" orient="horz" pos="2820">
          <p15:clr>
            <a:srgbClr val="FBAE40"/>
          </p15:clr>
        </p15:guide>
        <p15:guide id="5" pos="5165">
          <p15:clr>
            <a:srgbClr val="FBAE40"/>
          </p15:clr>
        </p15:guide>
        <p15:guide id="6" pos="593">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MacBook Pro Page Show">
    <p:spTree>
      <p:nvGrpSpPr>
        <p:cNvPr id="1" name=""/>
        <p:cNvGrpSpPr/>
        <p:nvPr/>
      </p:nvGrpSpPr>
      <p:grpSpPr>
        <a:xfrm>
          <a:off x="0" y="0"/>
          <a:ext cx="0" cy="0"/>
          <a:chOff x="0" y="0"/>
          <a:chExt cx="0" cy="0"/>
        </a:xfrm>
      </p:grpSpPr>
      <p:sp>
        <p:nvSpPr>
          <p:cNvPr id="3" name="Rectangle 2"/>
          <p:cNvSpPr/>
          <p:nvPr userDrawn="1"/>
        </p:nvSpPr>
        <p:spPr>
          <a:xfrm>
            <a:off x="8199438" y="4776788"/>
            <a:ext cx="350202" cy="3667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 Placeholder 8"/>
          <p:cNvSpPr>
            <a:spLocks noGrp="1"/>
          </p:cNvSpPr>
          <p:nvPr>
            <p:ph type="body" sz="quarter" idx="10"/>
          </p:nvPr>
        </p:nvSpPr>
        <p:spPr>
          <a:xfrm>
            <a:off x="594360" y="359899"/>
            <a:ext cx="7955280" cy="362873"/>
          </a:xfrm>
          <a:prstGeom prst="rect">
            <a:avLst/>
          </a:prstGeom>
        </p:spPr>
        <p:txBody>
          <a:bodyPr lIns="0" tIns="0" rIns="0" bIns="0"/>
          <a:lstStyle>
            <a:lvl1pPr marL="0" indent="0" algn="l">
              <a:buNone/>
              <a:defRPr sz="2700" b="1" cap="none" spc="0" baseline="0">
                <a:solidFill>
                  <a:schemeClr val="tx2"/>
                </a:solidFill>
                <a:latin typeface="Lato" panose="020F0502020204030203" pitchFamily="34" charset="0"/>
                <a:ea typeface="Roboto" panose="02000000000000000000" pitchFamily="2" charset="0"/>
              </a:defRPr>
            </a:lvl1pPr>
          </a:lstStyle>
          <a:p>
            <a:pPr lvl="0"/>
            <a:r>
              <a:rPr lang="en-US" dirty="0"/>
              <a:t>Click to edit Master text styles</a:t>
            </a:r>
          </a:p>
        </p:txBody>
      </p:sp>
      <p:sp>
        <p:nvSpPr>
          <p:cNvPr id="11" name="Text Placeholder 8"/>
          <p:cNvSpPr>
            <a:spLocks noGrp="1"/>
          </p:cNvSpPr>
          <p:nvPr>
            <p:ph type="body" sz="quarter" idx="11"/>
          </p:nvPr>
        </p:nvSpPr>
        <p:spPr>
          <a:xfrm>
            <a:off x="594360" y="777353"/>
            <a:ext cx="7955280" cy="169691"/>
          </a:xfrm>
          <a:prstGeom prst="rect">
            <a:avLst/>
          </a:prstGeom>
        </p:spPr>
        <p:txBody>
          <a:bodyPr lIns="0" tIns="0" rIns="0" bIns="0"/>
          <a:lstStyle>
            <a:lvl1pPr marL="0" indent="0" algn="l">
              <a:buNone/>
              <a:defRPr sz="1100" b="0" cap="none" baseline="0">
                <a:solidFill>
                  <a:schemeClr val="bg1">
                    <a:lumMod val="50000"/>
                  </a:schemeClr>
                </a:solidFill>
                <a:latin typeface="Lato Light" panose="020F0302020204030203" pitchFamily="34" charset="0"/>
              </a:defRPr>
            </a:lvl1pPr>
          </a:lstStyle>
          <a:p>
            <a:pPr lvl="0"/>
            <a:r>
              <a:rPr lang="en-US" dirty="0"/>
              <a:t>Click to edit Master text styles</a:t>
            </a:r>
          </a:p>
        </p:txBody>
      </p:sp>
      <p:sp>
        <p:nvSpPr>
          <p:cNvPr id="6" name="TextBox 5"/>
          <p:cNvSpPr txBox="1"/>
          <p:nvPr userDrawn="1"/>
        </p:nvSpPr>
        <p:spPr>
          <a:xfrm>
            <a:off x="8207431" y="4839652"/>
            <a:ext cx="331676" cy="138499"/>
          </a:xfrm>
          <a:prstGeom prst="rect">
            <a:avLst/>
          </a:prstGeom>
          <a:noFill/>
        </p:spPr>
        <p:txBody>
          <a:bodyPr wrap="square" lIns="0" tIns="0" rIns="0" bIns="0" rtlCol="0">
            <a:spAutoFit/>
          </a:bodyPr>
          <a:lstStyle/>
          <a:p>
            <a:pPr algn="ctr"/>
            <a:fld id="{0734B565-F3A7-4F3A-A7A3-CEB56CC79533}" type="slidenum">
              <a:rPr lang="en-US" sz="900" b="0" smtClean="0">
                <a:solidFill>
                  <a:schemeClr val="bg1"/>
                </a:solidFill>
                <a:latin typeface="Lato" panose="020F0502020204030203" pitchFamily="34" charset="0"/>
              </a:rPr>
              <a:pPr algn="ctr"/>
              <a:t>‹#›</a:t>
            </a:fld>
            <a:endParaRPr lang="en-US" sz="900" b="0" dirty="0">
              <a:solidFill>
                <a:schemeClr val="bg1"/>
              </a:solidFill>
              <a:latin typeface="Lato" panose="020F0502020204030203" pitchFamily="34" charset="0"/>
            </a:endParaRPr>
          </a:p>
        </p:txBody>
      </p:sp>
      <p:sp>
        <p:nvSpPr>
          <p:cNvPr id="2" name="Rectangle 1"/>
          <p:cNvSpPr/>
          <p:nvPr userDrawn="1"/>
        </p:nvSpPr>
        <p:spPr>
          <a:xfrm>
            <a:off x="607060" y="1034380"/>
            <a:ext cx="338328" cy="274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userDrawn="1"/>
        </p:nvSpPr>
        <p:spPr>
          <a:xfrm>
            <a:off x="6238875" y="4839652"/>
            <a:ext cx="1765300" cy="138499"/>
          </a:xfrm>
          <a:prstGeom prst="rect">
            <a:avLst/>
          </a:prstGeom>
          <a:noFill/>
        </p:spPr>
        <p:txBody>
          <a:bodyPr wrap="square" lIns="0" tIns="0" rIns="0" bIns="0" rtlCol="0">
            <a:spAutoFit/>
          </a:bodyPr>
          <a:lstStyle/>
          <a:p>
            <a:pPr algn="r">
              <a:lnSpc>
                <a:spcPct val="100000"/>
              </a:lnSpc>
              <a:spcAft>
                <a:spcPts val="0"/>
              </a:spcAft>
            </a:pPr>
            <a:r>
              <a:rPr lang="en-US" sz="900" b="0" dirty="0">
                <a:solidFill>
                  <a:schemeClr val="bg1">
                    <a:lumMod val="50000"/>
                  </a:schemeClr>
                </a:solidFill>
                <a:latin typeface="Lato Light" panose="020F0302020204030203" pitchFamily="34" charset="0"/>
              </a:rPr>
              <a:t>Public PowerPoint Template</a:t>
            </a:r>
          </a:p>
        </p:txBody>
      </p:sp>
      <p:sp>
        <p:nvSpPr>
          <p:cNvPr id="18" name="Picture Placeholder 2"/>
          <p:cNvSpPr>
            <a:spLocks noGrp="1"/>
          </p:cNvSpPr>
          <p:nvPr>
            <p:ph type="pic" sz="quarter" idx="14"/>
          </p:nvPr>
        </p:nvSpPr>
        <p:spPr>
          <a:xfrm>
            <a:off x="4444999" y="1797020"/>
            <a:ext cx="3563938" cy="2227293"/>
          </a:xfrm>
          <a:prstGeom prst="rect">
            <a:avLst/>
          </a:prstGeom>
        </p:spPr>
        <p:txBody>
          <a:bodyPr/>
          <a:lstStyle>
            <a:lvl1pPr>
              <a:defRPr sz="1000">
                <a:solidFill>
                  <a:schemeClr val="tx2"/>
                </a:solidFill>
                <a:latin typeface="Lato" panose="020F0502020204030203" pitchFamily="34" charset="0"/>
              </a:defRPr>
            </a:lvl1pPr>
          </a:lstStyle>
          <a:p>
            <a:endParaRPr lang="en-US"/>
          </a:p>
        </p:txBody>
      </p:sp>
    </p:spTree>
    <p:extLst>
      <p:ext uri="{BB962C8B-B14F-4D97-AF65-F5344CB8AC3E}">
        <p14:creationId xmlns:p14="http://schemas.microsoft.com/office/powerpoint/2010/main" val="2476122966"/>
      </p:ext>
    </p:extLst>
  </p:cSld>
  <p:clrMapOvr>
    <a:masterClrMapping/>
  </p:clrMapOvr>
  <mc:AlternateContent xmlns:mc="http://schemas.openxmlformats.org/markup-compatibility/2006" xmlns:p14="http://schemas.microsoft.com/office/powerpoint/2010/main">
    <mc:Choice Requires="p14">
      <p:transition spd="slow" p14:dur="1250" advClick="0" advTm="100">
        <p:push dir="r"/>
      </p:transition>
    </mc:Choice>
    <mc:Fallback xmlns="">
      <p:transition spd="slow" advClick="0" advTm="100">
        <p:push dir="r"/>
      </p:transition>
    </mc:Fallback>
  </mc:AlternateContent>
  <p:extLst>
    <p:ext uri="{DCECCB84-F9BA-43D5-87BE-67443E8EF086}">
      <p15:sldGuideLst xmlns:p15="http://schemas.microsoft.com/office/powerpoint/2012/main">
        <p15:guide id="1" pos="374">
          <p15:clr>
            <a:srgbClr val="FBAE40"/>
          </p15:clr>
        </p15:guide>
        <p15:guide id="2" pos="5384">
          <p15:clr>
            <a:srgbClr val="FBAE40"/>
          </p15:clr>
        </p15:guide>
        <p15:guide id="3" orient="horz" pos="948">
          <p15:clr>
            <a:srgbClr val="FBAE40"/>
          </p15:clr>
        </p15:guide>
        <p15:guide id="4" orient="horz" pos="2820">
          <p15:clr>
            <a:srgbClr val="FBAE40"/>
          </p15:clr>
        </p15:guide>
        <p15:guide id="5" pos="5165">
          <p15:clr>
            <a:srgbClr val="FBAE40"/>
          </p15:clr>
        </p15:guide>
        <p15:guide id="6" pos="593">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iMac Page Show">
    <p:spTree>
      <p:nvGrpSpPr>
        <p:cNvPr id="1" name=""/>
        <p:cNvGrpSpPr/>
        <p:nvPr/>
      </p:nvGrpSpPr>
      <p:grpSpPr>
        <a:xfrm>
          <a:off x="0" y="0"/>
          <a:ext cx="0" cy="0"/>
          <a:chOff x="0" y="0"/>
          <a:chExt cx="0" cy="0"/>
        </a:xfrm>
      </p:grpSpPr>
      <p:sp>
        <p:nvSpPr>
          <p:cNvPr id="3" name="Rectangle 2"/>
          <p:cNvSpPr/>
          <p:nvPr userDrawn="1"/>
        </p:nvSpPr>
        <p:spPr>
          <a:xfrm>
            <a:off x="8199438" y="4776788"/>
            <a:ext cx="350202" cy="3667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 Placeholder 8"/>
          <p:cNvSpPr>
            <a:spLocks noGrp="1"/>
          </p:cNvSpPr>
          <p:nvPr>
            <p:ph type="body" sz="quarter" idx="10"/>
          </p:nvPr>
        </p:nvSpPr>
        <p:spPr>
          <a:xfrm>
            <a:off x="594360" y="359899"/>
            <a:ext cx="7955280" cy="362873"/>
          </a:xfrm>
          <a:prstGeom prst="rect">
            <a:avLst/>
          </a:prstGeom>
        </p:spPr>
        <p:txBody>
          <a:bodyPr lIns="0" tIns="0" rIns="0" bIns="0"/>
          <a:lstStyle>
            <a:lvl1pPr marL="0" indent="0" algn="l">
              <a:buNone/>
              <a:defRPr sz="2700" b="1" cap="none" spc="0" baseline="0">
                <a:solidFill>
                  <a:schemeClr val="tx2"/>
                </a:solidFill>
                <a:latin typeface="Lato" panose="020F0502020204030203" pitchFamily="34" charset="0"/>
                <a:ea typeface="Roboto" panose="02000000000000000000" pitchFamily="2" charset="0"/>
              </a:defRPr>
            </a:lvl1pPr>
          </a:lstStyle>
          <a:p>
            <a:pPr lvl="0"/>
            <a:r>
              <a:rPr lang="en-US" dirty="0"/>
              <a:t>Click to edit Master text styles</a:t>
            </a:r>
          </a:p>
        </p:txBody>
      </p:sp>
      <p:sp>
        <p:nvSpPr>
          <p:cNvPr id="11" name="Text Placeholder 8"/>
          <p:cNvSpPr>
            <a:spLocks noGrp="1"/>
          </p:cNvSpPr>
          <p:nvPr>
            <p:ph type="body" sz="quarter" idx="11"/>
          </p:nvPr>
        </p:nvSpPr>
        <p:spPr>
          <a:xfrm>
            <a:off x="594360" y="777353"/>
            <a:ext cx="7955280" cy="169691"/>
          </a:xfrm>
          <a:prstGeom prst="rect">
            <a:avLst/>
          </a:prstGeom>
        </p:spPr>
        <p:txBody>
          <a:bodyPr lIns="0" tIns="0" rIns="0" bIns="0"/>
          <a:lstStyle>
            <a:lvl1pPr marL="0" indent="0" algn="l">
              <a:buNone/>
              <a:defRPr sz="1100" b="0" cap="none" baseline="0">
                <a:solidFill>
                  <a:schemeClr val="bg1">
                    <a:lumMod val="50000"/>
                  </a:schemeClr>
                </a:solidFill>
                <a:latin typeface="Lato Light" panose="020F0302020204030203" pitchFamily="34" charset="0"/>
              </a:defRPr>
            </a:lvl1pPr>
          </a:lstStyle>
          <a:p>
            <a:pPr lvl="0"/>
            <a:r>
              <a:rPr lang="en-US" dirty="0"/>
              <a:t>Click to edit Master text styles</a:t>
            </a:r>
          </a:p>
        </p:txBody>
      </p:sp>
      <p:sp>
        <p:nvSpPr>
          <p:cNvPr id="6" name="TextBox 5"/>
          <p:cNvSpPr txBox="1"/>
          <p:nvPr userDrawn="1"/>
        </p:nvSpPr>
        <p:spPr>
          <a:xfrm>
            <a:off x="8207431" y="4839652"/>
            <a:ext cx="331676" cy="138499"/>
          </a:xfrm>
          <a:prstGeom prst="rect">
            <a:avLst/>
          </a:prstGeom>
          <a:noFill/>
        </p:spPr>
        <p:txBody>
          <a:bodyPr wrap="square" lIns="0" tIns="0" rIns="0" bIns="0" rtlCol="0">
            <a:spAutoFit/>
          </a:bodyPr>
          <a:lstStyle/>
          <a:p>
            <a:pPr algn="ctr"/>
            <a:fld id="{0734B565-F3A7-4F3A-A7A3-CEB56CC79533}" type="slidenum">
              <a:rPr lang="en-US" sz="900" b="0" smtClean="0">
                <a:solidFill>
                  <a:schemeClr val="bg1"/>
                </a:solidFill>
                <a:latin typeface="Lato" panose="020F0502020204030203" pitchFamily="34" charset="0"/>
              </a:rPr>
              <a:pPr algn="ctr"/>
              <a:t>‹#›</a:t>
            </a:fld>
            <a:endParaRPr lang="en-US" sz="900" b="0" dirty="0">
              <a:solidFill>
                <a:schemeClr val="bg1"/>
              </a:solidFill>
              <a:latin typeface="Lato" panose="020F0502020204030203" pitchFamily="34" charset="0"/>
            </a:endParaRPr>
          </a:p>
        </p:txBody>
      </p:sp>
      <p:sp>
        <p:nvSpPr>
          <p:cNvPr id="2" name="Rectangle 1"/>
          <p:cNvSpPr/>
          <p:nvPr userDrawn="1"/>
        </p:nvSpPr>
        <p:spPr>
          <a:xfrm>
            <a:off x="607060" y="1034380"/>
            <a:ext cx="338328" cy="274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userDrawn="1"/>
        </p:nvSpPr>
        <p:spPr>
          <a:xfrm>
            <a:off x="6238875" y="4839652"/>
            <a:ext cx="1765300" cy="138499"/>
          </a:xfrm>
          <a:prstGeom prst="rect">
            <a:avLst/>
          </a:prstGeom>
          <a:noFill/>
        </p:spPr>
        <p:txBody>
          <a:bodyPr wrap="square" lIns="0" tIns="0" rIns="0" bIns="0" rtlCol="0">
            <a:spAutoFit/>
          </a:bodyPr>
          <a:lstStyle/>
          <a:p>
            <a:pPr algn="r">
              <a:lnSpc>
                <a:spcPct val="100000"/>
              </a:lnSpc>
              <a:spcAft>
                <a:spcPts val="0"/>
              </a:spcAft>
            </a:pPr>
            <a:r>
              <a:rPr lang="en-US" sz="900" b="0" dirty="0">
                <a:solidFill>
                  <a:schemeClr val="bg1">
                    <a:lumMod val="50000"/>
                  </a:schemeClr>
                </a:solidFill>
                <a:latin typeface="Lato Light" panose="020F0302020204030203" pitchFamily="34" charset="0"/>
              </a:rPr>
              <a:t>Public PowerPoint Template</a:t>
            </a:r>
          </a:p>
        </p:txBody>
      </p:sp>
      <p:sp>
        <p:nvSpPr>
          <p:cNvPr id="18" name="Picture Placeholder 2"/>
          <p:cNvSpPr>
            <a:spLocks noGrp="1"/>
          </p:cNvSpPr>
          <p:nvPr>
            <p:ph type="pic" sz="quarter" idx="14"/>
          </p:nvPr>
        </p:nvSpPr>
        <p:spPr>
          <a:xfrm>
            <a:off x="837438" y="1729223"/>
            <a:ext cx="2940812" cy="1756928"/>
          </a:xfrm>
          <a:prstGeom prst="rect">
            <a:avLst/>
          </a:prstGeom>
        </p:spPr>
        <p:txBody>
          <a:bodyPr/>
          <a:lstStyle>
            <a:lvl1pPr>
              <a:defRPr sz="1000">
                <a:solidFill>
                  <a:schemeClr val="tx2"/>
                </a:solidFill>
                <a:latin typeface="Lato" panose="020F0502020204030203" pitchFamily="34" charset="0"/>
              </a:defRPr>
            </a:lvl1pPr>
          </a:lstStyle>
          <a:p>
            <a:endParaRPr lang="en-US"/>
          </a:p>
        </p:txBody>
      </p:sp>
    </p:spTree>
    <p:extLst>
      <p:ext uri="{BB962C8B-B14F-4D97-AF65-F5344CB8AC3E}">
        <p14:creationId xmlns:p14="http://schemas.microsoft.com/office/powerpoint/2010/main" val="3949666494"/>
      </p:ext>
    </p:extLst>
  </p:cSld>
  <p:clrMapOvr>
    <a:masterClrMapping/>
  </p:clrMapOvr>
  <mc:AlternateContent xmlns:mc="http://schemas.openxmlformats.org/markup-compatibility/2006" xmlns:p14="http://schemas.microsoft.com/office/powerpoint/2010/main">
    <mc:Choice Requires="p14">
      <p:transition spd="slow" p14:dur="1250" advClick="0" advTm="100">
        <p:push dir="r"/>
      </p:transition>
    </mc:Choice>
    <mc:Fallback xmlns="">
      <p:transition spd="slow" advClick="0" advTm="100">
        <p:push dir="r"/>
      </p:transition>
    </mc:Fallback>
  </mc:AlternateContent>
  <p:extLst>
    <p:ext uri="{DCECCB84-F9BA-43D5-87BE-67443E8EF086}">
      <p15:sldGuideLst xmlns:p15="http://schemas.microsoft.com/office/powerpoint/2012/main">
        <p15:guide id="1" pos="374">
          <p15:clr>
            <a:srgbClr val="FBAE40"/>
          </p15:clr>
        </p15:guide>
        <p15:guide id="2" pos="5384">
          <p15:clr>
            <a:srgbClr val="FBAE40"/>
          </p15:clr>
        </p15:guide>
        <p15:guide id="3" orient="horz" pos="948">
          <p15:clr>
            <a:srgbClr val="FBAE40"/>
          </p15:clr>
        </p15:guide>
        <p15:guide id="4" orient="horz" pos="2820">
          <p15:clr>
            <a:srgbClr val="FBAE40"/>
          </p15:clr>
        </p15:guide>
        <p15:guide id="5" pos="5165">
          <p15:clr>
            <a:srgbClr val="FBAE40"/>
          </p15:clr>
        </p15:guide>
        <p15:guide id="6" pos="593">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Tablet &amp; iPhone Page Show">
    <p:spTree>
      <p:nvGrpSpPr>
        <p:cNvPr id="1" name=""/>
        <p:cNvGrpSpPr/>
        <p:nvPr/>
      </p:nvGrpSpPr>
      <p:grpSpPr>
        <a:xfrm>
          <a:off x="0" y="0"/>
          <a:ext cx="0" cy="0"/>
          <a:chOff x="0" y="0"/>
          <a:chExt cx="0" cy="0"/>
        </a:xfrm>
      </p:grpSpPr>
      <p:sp>
        <p:nvSpPr>
          <p:cNvPr id="3" name="Rectangle 2"/>
          <p:cNvSpPr/>
          <p:nvPr userDrawn="1"/>
        </p:nvSpPr>
        <p:spPr>
          <a:xfrm>
            <a:off x="8199438" y="4776788"/>
            <a:ext cx="350202" cy="3667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 Placeholder 8"/>
          <p:cNvSpPr>
            <a:spLocks noGrp="1"/>
          </p:cNvSpPr>
          <p:nvPr>
            <p:ph type="body" sz="quarter" idx="10"/>
          </p:nvPr>
        </p:nvSpPr>
        <p:spPr>
          <a:xfrm>
            <a:off x="594360" y="359899"/>
            <a:ext cx="7955280" cy="362873"/>
          </a:xfrm>
          <a:prstGeom prst="rect">
            <a:avLst/>
          </a:prstGeom>
        </p:spPr>
        <p:txBody>
          <a:bodyPr lIns="0" tIns="0" rIns="0" bIns="0"/>
          <a:lstStyle>
            <a:lvl1pPr marL="0" indent="0" algn="l">
              <a:buNone/>
              <a:defRPr sz="2700" b="1" cap="none" spc="0" baseline="0">
                <a:solidFill>
                  <a:schemeClr val="tx2"/>
                </a:solidFill>
                <a:latin typeface="Lato" panose="020F0502020204030203" pitchFamily="34" charset="0"/>
                <a:ea typeface="Roboto" panose="02000000000000000000" pitchFamily="2" charset="0"/>
              </a:defRPr>
            </a:lvl1pPr>
          </a:lstStyle>
          <a:p>
            <a:pPr lvl="0"/>
            <a:r>
              <a:rPr lang="en-US" dirty="0"/>
              <a:t>Click to edit Master text styles</a:t>
            </a:r>
          </a:p>
        </p:txBody>
      </p:sp>
      <p:sp>
        <p:nvSpPr>
          <p:cNvPr id="11" name="Text Placeholder 8"/>
          <p:cNvSpPr>
            <a:spLocks noGrp="1"/>
          </p:cNvSpPr>
          <p:nvPr>
            <p:ph type="body" sz="quarter" idx="11"/>
          </p:nvPr>
        </p:nvSpPr>
        <p:spPr>
          <a:xfrm>
            <a:off x="594360" y="777353"/>
            <a:ext cx="7955280" cy="169691"/>
          </a:xfrm>
          <a:prstGeom prst="rect">
            <a:avLst/>
          </a:prstGeom>
        </p:spPr>
        <p:txBody>
          <a:bodyPr lIns="0" tIns="0" rIns="0" bIns="0"/>
          <a:lstStyle>
            <a:lvl1pPr marL="0" indent="0" algn="l">
              <a:buNone/>
              <a:defRPr sz="1100" b="0" cap="none" baseline="0">
                <a:solidFill>
                  <a:schemeClr val="bg1">
                    <a:lumMod val="50000"/>
                  </a:schemeClr>
                </a:solidFill>
                <a:latin typeface="Lato Light" panose="020F0302020204030203" pitchFamily="34" charset="0"/>
              </a:defRPr>
            </a:lvl1pPr>
          </a:lstStyle>
          <a:p>
            <a:pPr lvl="0"/>
            <a:r>
              <a:rPr lang="en-US" dirty="0"/>
              <a:t>Click to edit Master text styles</a:t>
            </a:r>
          </a:p>
        </p:txBody>
      </p:sp>
      <p:sp>
        <p:nvSpPr>
          <p:cNvPr id="6" name="TextBox 5"/>
          <p:cNvSpPr txBox="1"/>
          <p:nvPr userDrawn="1"/>
        </p:nvSpPr>
        <p:spPr>
          <a:xfrm>
            <a:off x="8207431" y="4839652"/>
            <a:ext cx="331676" cy="138499"/>
          </a:xfrm>
          <a:prstGeom prst="rect">
            <a:avLst/>
          </a:prstGeom>
          <a:noFill/>
        </p:spPr>
        <p:txBody>
          <a:bodyPr wrap="square" lIns="0" tIns="0" rIns="0" bIns="0" rtlCol="0">
            <a:spAutoFit/>
          </a:bodyPr>
          <a:lstStyle/>
          <a:p>
            <a:pPr algn="ctr"/>
            <a:fld id="{0734B565-F3A7-4F3A-A7A3-CEB56CC79533}" type="slidenum">
              <a:rPr lang="en-US" sz="900" b="0" smtClean="0">
                <a:solidFill>
                  <a:schemeClr val="bg1"/>
                </a:solidFill>
                <a:latin typeface="Lato" panose="020F0502020204030203" pitchFamily="34" charset="0"/>
              </a:rPr>
              <a:pPr algn="ctr"/>
              <a:t>‹#›</a:t>
            </a:fld>
            <a:endParaRPr lang="en-US" sz="900" b="0" dirty="0">
              <a:solidFill>
                <a:schemeClr val="bg1"/>
              </a:solidFill>
              <a:latin typeface="Lato" panose="020F0502020204030203" pitchFamily="34" charset="0"/>
            </a:endParaRPr>
          </a:p>
        </p:txBody>
      </p:sp>
      <p:sp>
        <p:nvSpPr>
          <p:cNvPr id="2" name="Rectangle 1"/>
          <p:cNvSpPr/>
          <p:nvPr userDrawn="1"/>
        </p:nvSpPr>
        <p:spPr>
          <a:xfrm>
            <a:off x="607060" y="1034380"/>
            <a:ext cx="338328" cy="274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userDrawn="1"/>
        </p:nvSpPr>
        <p:spPr>
          <a:xfrm>
            <a:off x="6238875" y="4839652"/>
            <a:ext cx="1765300" cy="138499"/>
          </a:xfrm>
          <a:prstGeom prst="rect">
            <a:avLst/>
          </a:prstGeom>
          <a:noFill/>
        </p:spPr>
        <p:txBody>
          <a:bodyPr wrap="square" lIns="0" tIns="0" rIns="0" bIns="0" rtlCol="0">
            <a:spAutoFit/>
          </a:bodyPr>
          <a:lstStyle/>
          <a:p>
            <a:pPr algn="r">
              <a:lnSpc>
                <a:spcPct val="100000"/>
              </a:lnSpc>
              <a:spcAft>
                <a:spcPts val="0"/>
              </a:spcAft>
            </a:pPr>
            <a:r>
              <a:rPr lang="en-US" sz="900" b="0" dirty="0">
                <a:solidFill>
                  <a:schemeClr val="bg1">
                    <a:lumMod val="50000"/>
                  </a:schemeClr>
                </a:solidFill>
                <a:latin typeface="Lato Light" panose="020F0302020204030203" pitchFamily="34" charset="0"/>
              </a:rPr>
              <a:t>Public PowerPoint Template</a:t>
            </a:r>
          </a:p>
        </p:txBody>
      </p:sp>
      <p:sp>
        <p:nvSpPr>
          <p:cNvPr id="19" name="Picture Placeholder 2"/>
          <p:cNvSpPr>
            <a:spLocks noGrp="1"/>
          </p:cNvSpPr>
          <p:nvPr>
            <p:ph type="pic" sz="quarter" idx="15"/>
          </p:nvPr>
        </p:nvSpPr>
        <p:spPr>
          <a:xfrm>
            <a:off x="6253163" y="1790565"/>
            <a:ext cx="1821656" cy="2421866"/>
          </a:xfrm>
          <a:prstGeom prst="rect">
            <a:avLst/>
          </a:prstGeom>
        </p:spPr>
        <p:txBody>
          <a:bodyPr/>
          <a:lstStyle>
            <a:lvl1pPr>
              <a:defRPr sz="1000">
                <a:solidFill>
                  <a:schemeClr val="tx2"/>
                </a:solidFill>
                <a:latin typeface="Lato" panose="020F0502020204030203" pitchFamily="34" charset="0"/>
              </a:defRPr>
            </a:lvl1pPr>
          </a:lstStyle>
          <a:p>
            <a:endParaRPr lang="en-US"/>
          </a:p>
        </p:txBody>
      </p:sp>
      <p:sp>
        <p:nvSpPr>
          <p:cNvPr id="20" name="Picture Placeholder 2"/>
          <p:cNvSpPr>
            <a:spLocks noGrp="1"/>
          </p:cNvSpPr>
          <p:nvPr>
            <p:ph type="pic" sz="quarter" idx="16"/>
          </p:nvPr>
        </p:nvSpPr>
        <p:spPr>
          <a:xfrm>
            <a:off x="5463808" y="2833630"/>
            <a:ext cx="791736" cy="1414520"/>
          </a:xfrm>
          <a:prstGeom prst="rect">
            <a:avLst/>
          </a:prstGeom>
        </p:spPr>
        <p:txBody>
          <a:bodyPr/>
          <a:lstStyle>
            <a:lvl1pPr>
              <a:defRPr sz="1000">
                <a:solidFill>
                  <a:schemeClr val="tx2"/>
                </a:solidFill>
                <a:latin typeface="Lato" panose="020F0502020204030203" pitchFamily="34" charset="0"/>
              </a:defRPr>
            </a:lvl1pPr>
          </a:lstStyle>
          <a:p>
            <a:endParaRPr lang="en-US"/>
          </a:p>
        </p:txBody>
      </p:sp>
    </p:spTree>
    <p:extLst>
      <p:ext uri="{BB962C8B-B14F-4D97-AF65-F5344CB8AC3E}">
        <p14:creationId xmlns:p14="http://schemas.microsoft.com/office/powerpoint/2010/main" val="629075667"/>
      </p:ext>
    </p:extLst>
  </p:cSld>
  <p:clrMapOvr>
    <a:masterClrMapping/>
  </p:clrMapOvr>
  <mc:AlternateContent xmlns:mc="http://schemas.openxmlformats.org/markup-compatibility/2006" xmlns:p14="http://schemas.microsoft.com/office/powerpoint/2010/main">
    <mc:Choice Requires="p14">
      <p:transition spd="slow" p14:dur="1250" advClick="0" advTm="100">
        <p:push dir="r"/>
      </p:transition>
    </mc:Choice>
    <mc:Fallback xmlns="">
      <p:transition spd="slow" advClick="0" advTm="100">
        <p:push dir="r"/>
      </p:transition>
    </mc:Fallback>
  </mc:AlternateContent>
  <p:extLst>
    <p:ext uri="{DCECCB84-F9BA-43D5-87BE-67443E8EF086}">
      <p15:sldGuideLst xmlns:p15="http://schemas.microsoft.com/office/powerpoint/2012/main">
        <p15:guide id="1" pos="374">
          <p15:clr>
            <a:srgbClr val="FBAE40"/>
          </p15:clr>
        </p15:guide>
        <p15:guide id="2" pos="5384">
          <p15:clr>
            <a:srgbClr val="FBAE40"/>
          </p15:clr>
        </p15:guide>
        <p15:guide id="3" orient="horz" pos="948">
          <p15:clr>
            <a:srgbClr val="FBAE40"/>
          </p15:clr>
        </p15:guide>
        <p15:guide id="4" orient="horz" pos="2820">
          <p15:clr>
            <a:srgbClr val="FBAE40"/>
          </p15:clr>
        </p15:guide>
        <p15:guide id="5" pos="5165">
          <p15:clr>
            <a:srgbClr val="FBAE40"/>
          </p15:clr>
        </p15:guide>
        <p15:guide id="6" pos="593">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Blank page with Page Number">
    <p:spTree>
      <p:nvGrpSpPr>
        <p:cNvPr id="1" name=""/>
        <p:cNvGrpSpPr/>
        <p:nvPr/>
      </p:nvGrpSpPr>
      <p:grpSpPr>
        <a:xfrm>
          <a:off x="0" y="0"/>
          <a:ext cx="0" cy="0"/>
          <a:chOff x="0" y="0"/>
          <a:chExt cx="0" cy="0"/>
        </a:xfrm>
      </p:grpSpPr>
      <p:sp>
        <p:nvSpPr>
          <p:cNvPr id="5" name="Rectangle 4"/>
          <p:cNvSpPr/>
          <p:nvPr userDrawn="1"/>
        </p:nvSpPr>
        <p:spPr>
          <a:xfrm>
            <a:off x="8199438" y="4776788"/>
            <a:ext cx="350202" cy="3667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userDrawn="1"/>
        </p:nvSpPr>
        <p:spPr>
          <a:xfrm>
            <a:off x="8207431" y="4839652"/>
            <a:ext cx="331676" cy="138499"/>
          </a:xfrm>
          <a:prstGeom prst="rect">
            <a:avLst/>
          </a:prstGeom>
          <a:noFill/>
        </p:spPr>
        <p:txBody>
          <a:bodyPr wrap="square" lIns="0" tIns="0" rIns="0" bIns="0" rtlCol="0">
            <a:spAutoFit/>
          </a:bodyPr>
          <a:lstStyle/>
          <a:p>
            <a:pPr algn="ctr"/>
            <a:fld id="{0734B565-F3A7-4F3A-A7A3-CEB56CC79533}" type="slidenum">
              <a:rPr lang="en-US" sz="900" b="0" smtClean="0">
                <a:solidFill>
                  <a:schemeClr val="bg1"/>
                </a:solidFill>
                <a:latin typeface="Lato" panose="020F0502020204030203" pitchFamily="34" charset="0"/>
              </a:rPr>
              <a:pPr algn="ctr"/>
              <a:t>‹#›</a:t>
            </a:fld>
            <a:endParaRPr lang="en-US" sz="900" b="0" dirty="0">
              <a:solidFill>
                <a:schemeClr val="bg1"/>
              </a:solidFill>
              <a:latin typeface="Lato" panose="020F0502020204030203" pitchFamily="34" charset="0"/>
            </a:endParaRPr>
          </a:p>
        </p:txBody>
      </p:sp>
      <p:sp>
        <p:nvSpPr>
          <p:cNvPr id="9" name="TextBox 8"/>
          <p:cNvSpPr txBox="1"/>
          <p:nvPr userDrawn="1"/>
        </p:nvSpPr>
        <p:spPr>
          <a:xfrm>
            <a:off x="6238875" y="4839652"/>
            <a:ext cx="1765300" cy="138499"/>
          </a:xfrm>
          <a:prstGeom prst="rect">
            <a:avLst/>
          </a:prstGeom>
          <a:noFill/>
        </p:spPr>
        <p:txBody>
          <a:bodyPr wrap="square" lIns="0" tIns="0" rIns="0" bIns="0" rtlCol="0">
            <a:spAutoFit/>
          </a:bodyPr>
          <a:lstStyle/>
          <a:p>
            <a:pPr algn="r">
              <a:lnSpc>
                <a:spcPct val="100000"/>
              </a:lnSpc>
              <a:spcAft>
                <a:spcPts val="0"/>
              </a:spcAft>
            </a:pPr>
            <a:r>
              <a:rPr lang="en-US" sz="900" b="0" dirty="0">
                <a:solidFill>
                  <a:schemeClr val="bg1">
                    <a:lumMod val="50000"/>
                  </a:schemeClr>
                </a:solidFill>
                <a:latin typeface="Lato Light" panose="020F0302020204030203" pitchFamily="34" charset="0"/>
              </a:rPr>
              <a:t>Public PowerPoint Template</a:t>
            </a:r>
          </a:p>
        </p:txBody>
      </p:sp>
    </p:spTree>
    <p:extLst>
      <p:ext uri="{BB962C8B-B14F-4D97-AF65-F5344CB8AC3E}">
        <p14:creationId xmlns:p14="http://schemas.microsoft.com/office/powerpoint/2010/main" val="3273426400"/>
      </p:ext>
    </p:extLst>
  </p:cSld>
  <p:clrMapOvr>
    <a:masterClrMapping/>
  </p:clrMapOvr>
  <mc:AlternateContent xmlns:mc="http://schemas.openxmlformats.org/markup-compatibility/2006" xmlns:p14="http://schemas.microsoft.com/office/powerpoint/2010/main">
    <mc:Choice Requires="p14">
      <p:transition spd="slow" p14:dur="1250" advClick="0" advTm="100">
        <p:push dir="r"/>
      </p:transition>
    </mc:Choice>
    <mc:Fallback xmlns="">
      <p:transition spd="slow" advClick="0" advTm="100">
        <p:push dir="r"/>
      </p:transition>
    </mc:Fallback>
  </mc:AlternateContent>
  <p:extLst>
    <p:ext uri="{DCECCB84-F9BA-43D5-87BE-67443E8EF086}">
      <p15:sldGuideLst xmlns:p15="http://schemas.microsoft.com/office/powerpoint/2012/main">
        <p15:guide id="1" pos="374">
          <p15:clr>
            <a:srgbClr val="FBAE40"/>
          </p15:clr>
        </p15:guide>
        <p15:guide id="2" pos="5384">
          <p15:clr>
            <a:srgbClr val="FBAE40"/>
          </p15:clr>
        </p15:guide>
        <p15:guide id="3" orient="horz" pos="948">
          <p15:clr>
            <a:srgbClr val="FBAE40"/>
          </p15:clr>
        </p15:guide>
        <p15:guide id="4" orient="horz" pos="2820">
          <p15:clr>
            <a:srgbClr val="FBAE40"/>
          </p15:clr>
        </p15:guide>
        <p15:guide id="5" pos="5165">
          <p15:clr>
            <a:srgbClr val="FBAE40"/>
          </p15:clr>
        </p15:guide>
        <p15:guide id="6" pos="593">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Realistic iPhone Page Show">
    <p:spTree>
      <p:nvGrpSpPr>
        <p:cNvPr id="1" name=""/>
        <p:cNvGrpSpPr/>
        <p:nvPr/>
      </p:nvGrpSpPr>
      <p:grpSpPr>
        <a:xfrm>
          <a:off x="0" y="0"/>
          <a:ext cx="0" cy="0"/>
          <a:chOff x="0" y="0"/>
          <a:chExt cx="0" cy="0"/>
        </a:xfrm>
      </p:grpSpPr>
      <p:sp>
        <p:nvSpPr>
          <p:cNvPr id="5" name="Rectangle 4"/>
          <p:cNvSpPr/>
          <p:nvPr userDrawn="1"/>
        </p:nvSpPr>
        <p:spPr>
          <a:xfrm>
            <a:off x="8199438" y="4776788"/>
            <a:ext cx="350202" cy="3667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userDrawn="1"/>
        </p:nvSpPr>
        <p:spPr>
          <a:xfrm>
            <a:off x="8207431" y="4839652"/>
            <a:ext cx="331676" cy="138499"/>
          </a:xfrm>
          <a:prstGeom prst="rect">
            <a:avLst/>
          </a:prstGeom>
          <a:noFill/>
        </p:spPr>
        <p:txBody>
          <a:bodyPr wrap="square" lIns="0" tIns="0" rIns="0" bIns="0" rtlCol="0">
            <a:spAutoFit/>
          </a:bodyPr>
          <a:lstStyle/>
          <a:p>
            <a:pPr algn="ctr"/>
            <a:fld id="{0734B565-F3A7-4F3A-A7A3-CEB56CC79533}" type="slidenum">
              <a:rPr lang="en-US" sz="900" b="0" smtClean="0">
                <a:solidFill>
                  <a:schemeClr val="bg1"/>
                </a:solidFill>
                <a:latin typeface="Lato" panose="020F0502020204030203" pitchFamily="34" charset="0"/>
              </a:rPr>
              <a:pPr algn="ctr"/>
              <a:t>‹#›</a:t>
            </a:fld>
            <a:endParaRPr lang="en-US" sz="900" b="0" dirty="0">
              <a:solidFill>
                <a:schemeClr val="bg1"/>
              </a:solidFill>
              <a:latin typeface="Lato" panose="020F0502020204030203" pitchFamily="34" charset="0"/>
            </a:endParaRPr>
          </a:p>
        </p:txBody>
      </p:sp>
      <p:sp>
        <p:nvSpPr>
          <p:cNvPr id="9" name="TextBox 8"/>
          <p:cNvSpPr txBox="1"/>
          <p:nvPr userDrawn="1"/>
        </p:nvSpPr>
        <p:spPr>
          <a:xfrm>
            <a:off x="6238875" y="4839652"/>
            <a:ext cx="1765300" cy="138499"/>
          </a:xfrm>
          <a:prstGeom prst="rect">
            <a:avLst/>
          </a:prstGeom>
          <a:noFill/>
        </p:spPr>
        <p:txBody>
          <a:bodyPr wrap="square" lIns="0" tIns="0" rIns="0" bIns="0" rtlCol="0">
            <a:spAutoFit/>
          </a:bodyPr>
          <a:lstStyle/>
          <a:p>
            <a:pPr algn="r">
              <a:lnSpc>
                <a:spcPct val="100000"/>
              </a:lnSpc>
              <a:spcAft>
                <a:spcPts val="0"/>
              </a:spcAft>
            </a:pPr>
            <a:r>
              <a:rPr lang="en-US" sz="900" b="0" dirty="0">
                <a:solidFill>
                  <a:schemeClr val="bg1">
                    <a:lumMod val="50000"/>
                  </a:schemeClr>
                </a:solidFill>
                <a:latin typeface="Lato Light" panose="020F0302020204030203" pitchFamily="34" charset="0"/>
              </a:rPr>
              <a:t>Public PowerPoint Template</a:t>
            </a:r>
          </a:p>
        </p:txBody>
      </p:sp>
      <p:sp>
        <p:nvSpPr>
          <p:cNvPr id="6" name="Picture Placeholder 2"/>
          <p:cNvSpPr>
            <a:spLocks noGrp="1"/>
          </p:cNvSpPr>
          <p:nvPr>
            <p:ph type="pic" sz="quarter" idx="10"/>
          </p:nvPr>
        </p:nvSpPr>
        <p:spPr>
          <a:xfrm>
            <a:off x="1035050" y="1209676"/>
            <a:ext cx="1539875" cy="2733674"/>
          </a:xfrm>
          <a:prstGeom prst="rect">
            <a:avLst/>
          </a:prstGeom>
        </p:spPr>
        <p:txBody>
          <a:bodyPr/>
          <a:lstStyle>
            <a:lvl1pPr>
              <a:defRPr sz="1000">
                <a:solidFill>
                  <a:schemeClr val="tx2"/>
                </a:solidFill>
                <a:latin typeface="Lato" panose="020F0502020204030203" pitchFamily="34" charset="0"/>
              </a:defRPr>
            </a:lvl1pPr>
          </a:lstStyle>
          <a:p>
            <a:endParaRPr lang="en-US"/>
          </a:p>
        </p:txBody>
      </p:sp>
      <p:sp>
        <p:nvSpPr>
          <p:cNvPr id="8" name="Text Placeholder 8"/>
          <p:cNvSpPr>
            <a:spLocks noGrp="1"/>
          </p:cNvSpPr>
          <p:nvPr>
            <p:ph type="body" sz="quarter" idx="11"/>
          </p:nvPr>
        </p:nvSpPr>
        <p:spPr>
          <a:xfrm>
            <a:off x="3275056" y="799047"/>
            <a:ext cx="5274584" cy="362873"/>
          </a:xfrm>
          <a:prstGeom prst="rect">
            <a:avLst/>
          </a:prstGeom>
        </p:spPr>
        <p:txBody>
          <a:bodyPr lIns="0" tIns="0" rIns="0" bIns="0"/>
          <a:lstStyle>
            <a:lvl1pPr marL="0" indent="0" algn="l">
              <a:buNone/>
              <a:defRPr sz="2700" b="1" cap="none" spc="0" baseline="0">
                <a:solidFill>
                  <a:schemeClr val="tx2"/>
                </a:solidFill>
                <a:latin typeface="Lato" panose="020F0502020204030203" pitchFamily="34" charset="0"/>
                <a:ea typeface="Roboto" panose="02000000000000000000" pitchFamily="2" charset="0"/>
              </a:defRPr>
            </a:lvl1pPr>
          </a:lstStyle>
          <a:p>
            <a:pPr lvl="0"/>
            <a:r>
              <a:rPr lang="en-US" dirty="0"/>
              <a:t>Click to edit Master text styles</a:t>
            </a:r>
          </a:p>
        </p:txBody>
      </p:sp>
      <p:sp>
        <p:nvSpPr>
          <p:cNvPr id="10" name="Text Placeholder 8"/>
          <p:cNvSpPr>
            <a:spLocks noGrp="1"/>
          </p:cNvSpPr>
          <p:nvPr>
            <p:ph type="body" sz="quarter" idx="12"/>
          </p:nvPr>
        </p:nvSpPr>
        <p:spPr>
          <a:xfrm>
            <a:off x="3275056" y="1216501"/>
            <a:ext cx="5274584" cy="169691"/>
          </a:xfrm>
          <a:prstGeom prst="rect">
            <a:avLst/>
          </a:prstGeom>
        </p:spPr>
        <p:txBody>
          <a:bodyPr lIns="0" tIns="0" rIns="0" bIns="0"/>
          <a:lstStyle>
            <a:lvl1pPr marL="0" indent="0" algn="l">
              <a:buNone/>
              <a:defRPr sz="1100" b="0" cap="none" baseline="0">
                <a:solidFill>
                  <a:schemeClr val="bg1">
                    <a:lumMod val="50000"/>
                  </a:schemeClr>
                </a:solidFill>
                <a:latin typeface="Lato Light" panose="020F0302020204030203" pitchFamily="34" charset="0"/>
              </a:defRPr>
            </a:lvl1pPr>
          </a:lstStyle>
          <a:p>
            <a:pPr lvl="0"/>
            <a:r>
              <a:rPr lang="en-US" dirty="0"/>
              <a:t>Click to edit Master text styles</a:t>
            </a:r>
          </a:p>
        </p:txBody>
      </p:sp>
      <p:sp>
        <p:nvSpPr>
          <p:cNvPr id="11" name="Rectangle 10"/>
          <p:cNvSpPr/>
          <p:nvPr userDrawn="1"/>
        </p:nvSpPr>
        <p:spPr>
          <a:xfrm>
            <a:off x="3287756" y="1473528"/>
            <a:ext cx="338328" cy="274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86519953"/>
      </p:ext>
    </p:extLst>
  </p:cSld>
  <p:clrMapOvr>
    <a:masterClrMapping/>
  </p:clrMapOvr>
  <mc:AlternateContent xmlns:mc="http://schemas.openxmlformats.org/markup-compatibility/2006" xmlns:p14="http://schemas.microsoft.com/office/powerpoint/2010/main">
    <mc:Choice Requires="p14">
      <p:transition spd="slow" p14:dur="1250" advClick="0" advTm="100">
        <p:push dir="r"/>
      </p:transition>
    </mc:Choice>
    <mc:Fallback xmlns="">
      <p:transition spd="slow" advClick="0" advTm="100">
        <p:push dir="r"/>
      </p:transition>
    </mc:Fallback>
  </mc:AlternateContent>
  <p:extLst>
    <p:ext uri="{DCECCB84-F9BA-43D5-87BE-67443E8EF086}">
      <p15:sldGuideLst xmlns:p15="http://schemas.microsoft.com/office/powerpoint/2012/main">
        <p15:guide id="1" pos="374">
          <p15:clr>
            <a:srgbClr val="FBAE40"/>
          </p15:clr>
        </p15:guide>
        <p15:guide id="2" pos="5384">
          <p15:clr>
            <a:srgbClr val="FBAE40"/>
          </p15:clr>
        </p15:guide>
        <p15:guide id="3" orient="horz" pos="948">
          <p15:clr>
            <a:srgbClr val="FBAE40"/>
          </p15:clr>
        </p15:guide>
        <p15:guide id="4" orient="horz" pos="2820">
          <p15:clr>
            <a:srgbClr val="FBAE40"/>
          </p15:clr>
        </p15:guide>
        <p15:guide id="5" pos="5165">
          <p15:clr>
            <a:srgbClr val="FBAE40"/>
          </p15:clr>
        </p15:guide>
        <p15:guide id="6" pos="593">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Realistic iPhone Page Show 2">
    <p:spTree>
      <p:nvGrpSpPr>
        <p:cNvPr id="1" name=""/>
        <p:cNvGrpSpPr/>
        <p:nvPr/>
      </p:nvGrpSpPr>
      <p:grpSpPr>
        <a:xfrm>
          <a:off x="0" y="0"/>
          <a:ext cx="0" cy="0"/>
          <a:chOff x="0" y="0"/>
          <a:chExt cx="0" cy="0"/>
        </a:xfrm>
      </p:grpSpPr>
      <p:sp>
        <p:nvSpPr>
          <p:cNvPr id="10" name="Picture Placeholder 2"/>
          <p:cNvSpPr>
            <a:spLocks noGrp="1"/>
          </p:cNvSpPr>
          <p:nvPr>
            <p:ph type="pic" sz="quarter" idx="12"/>
          </p:nvPr>
        </p:nvSpPr>
        <p:spPr>
          <a:xfrm>
            <a:off x="3921918" y="1740694"/>
            <a:ext cx="1316832" cy="2347912"/>
          </a:xfrm>
          <a:prstGeom prst="rect">
            <a:avLst/>
          </a:prstGeom>
        </p:spPr>
        <p:txBody>
          <a:bodyPr/>
          <a:lstStyle>
            <a:lvl1pPr>
              <a:defRPr sz="1000">
                <a:solidFill>
                  <a:schemeClr val="tx2"/>
                </a:solidFill>
                <a:latin typeface="Lato" panose="020F0502020204030203" pitchFamily="34" charset="0"/>
              </a:defRPr>
            </a:lvl1pPr>
          </a:lstStyle>
          <a:p>
            <a:endParaRPr lang="en-US"/>
          </a:p>
        </p:txBody>
      </p:sp>
      <p:sp>
        <p:nvSpPr>
          <p:cNvPr id="3" name="Rectangle 2"/>
          <p:cNvSpPr/>
          <p:nvPr userDrawn="1"/>
        </p:nvSpPr>
        <p:spPr>
          <a:xfrm>
            <a:off x="8199438" y="4776788"/>
            <a:ext cx="350202" cy="3667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 Placeholder 8"/>
          <p:cNvSpPr>
            <a:spLocks noGrp="1"/>
          </p:cNvSpPr>
          <p:nvPr>
            <p:ph type="body" sz="quarter" idx="10"/>
          </p:nvPr>
        </p:nvSpPr>
        <p:spPr>
          <a:xfrm>
            <a:off x="594360" y="359899"/>
            <a:ext cx="7955280" cy="362873"/>
          </a:xfrm>
          <a:prstGeom prst="rect">
            <a:avLst/>
          </a:prstGeom>
        </p:spPr>
        <p:txBody>
          <a:bodyPr lIns="0" tIns="0" rIns="0" bIns="0"/>
          <a:lstStyle>
            <a:lvl1pPr marL="0" indent="0" algn="l">
              <a:buNone/>
              <a:defRPr sz="2700" b="1" cap="none" spc="0" baseline="0">
                <a:solidFill>
                  <a:schemeClr val="tx2"/>
                </a:solidFill>
                <a:latin typeface="Lato" panose="020F0502020204030203" pitchFamily="34" charset="0"/>
                <a:ea typeface="Roboto" panose="02000000000000000000" pitchFamily="2" charset="0"/>
              </a:defRPr>
            </a:lvl1pPr>
          </a:lstStyle>
          <a:p>
            <a:pPr lvl="0"/>
            <a:r>
              <a:rPr lang="en-US" dirty="0"/>
              <a:t>Click to edit Master text styles</a:t>
            </a:r>
          </a:p>
        </p:txBody>
      </p:sp>
      <p:sp>
        <p:nvSpPr>
          <p:cNvPr id="11" name="Text Placeholder 8"/>
          <p:cNvSpPr>
            <a:spLocks noGrp="1"/>
          </p:cNvSpPr>
          <p:nvPr>
            <p:ph type="body" sz="quarter" idx="11"/>
          </p:nvPr>
        </p:nvSpPr>
        <p:spPr>
          <a:xfrm>
            <a:off x="594360" y="777353"/>
            <a:ext cx="7955280" cy="169691"/>
          </a:xfrm>
          <a:prstGeom prst="rect">
            <a:avLst/>
          </a:prstGeom>
        </p:spPr>
        <p:txBody>
          <a:bodyPr lIns="0" tIns="0" rIns="0" bIns="0"/>
          <a:lstStyle>
            <a:lvl1pPr marL="0" indent="0" algn="l">
              <a:buNone/>
              <a:defRPr sz="1100" b="0" cap="none" baseline="0">
                <a:solidFill>
                  <a:schemeClr val="bg1">
                    <a:lumMod val="50000"/>
                  </a:schemeClr>
                </a:solidFill>
                <a:latin typeface="Lato Light" panose="020F0302020204030203" pitchFamily="34" charset="0"/>
              </a:defRPr>
            </a:lvl1pPr>
          </a:lstStyle>
          <a:p>
            <a:pPr lvl="0"/>
            <a:r>
              <a:rPr lang="en-US" dirty="0"/>
              <a:t>Click to edit Master text styles</a:t>
            </a:r>
          </a:p>
        </p:txBody>
      </p:sp>
      <p:sp>
        <p:nvSpPr>
          <p:cNvPr id="6" name="TextBox 5"/>
          <p:cNvSpPr txBox="1"/>
          <p:nvPr userDrawn="1"/>
        </p:nvSpPr>
        <p:spPr>
          <a:xfrm>
            <a:off x="8207431" y="4839652"/>
            <a:ext cx="331676" cy="138499"/>
          </a:xfrm>
          <a:prstGeom prst="rect">
            <a:avLst/>
          </a:prstGeom>
          <a:noFill/>
        </p:spPr>
        <p:txBody>
          <a:bodyPr wrap="square" lIns="0" tIns="0" rIns="0" bIns="0" rtlCol="0">
            <a:spAutoFit/>
          </a:bodyPr>
          <a:lstStyle/>
          <a:p>
            <a:pPr algn="ctr"/>
            <a:fld id="{0734B565-F3A7-4F3A-A7A3-CEB56CC79533}" type="slidenum">
              <a:rPr lang="en-US" sz="900" b="0" smtClean="0">
                <a:solidFill>
                  <a:schemeClr val="bg1"/>
                </a:solidFill>
                <a:latin typeface="Lato" panose="020F0502020204030203" pitchFamily="34" charset="0"/>
              </a:rPr>
              <a:pPr algn="ctr"/>
              <a:t>‹#›</a:t>
            </a:fld>
            <a:endParaRPr lang="en-US" sz="900" b="0" dirty="0">
              <a:solidFill>
                <a:schemeClr val="bg1"/>
              </a:solidFill>
              <a:latin typeface="Lato" panose="020F0502020204030203" pitchFamily="34" charset="0"/>
            </a:endParaRPr>
          </a:p>
        </p:txBody>
      </p:sp>
      <p:sp>
        <p:nvSpPr>
          <p:cNvPr id="2" name="Rectangle 1"/>
          <p:cNvSpPr/>
          <p:nvPr userDrawn="1"/>
        </p:nvSpPr>
        <p:spPr>
          <a:xfrm>
            <a:off x="607060" y="1034380"/>
            <a:ext cx="338328" cy="274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userDrawn="1"/>
        </p:nvSpPr>
        <p:spPr>
          <a:xfrm>
            <a:off x="6238875" y="4839652"/>
            <a:ext cx="1765300" cy="138499"/>
          </a:xfrm>
          <a:prstGeom prst="rect">
            <a:avLst/>
          </a:prstGeom>
          <a:noFill/>
        </p:spPr>
        <p:txBody>
          <a:bodyPr wrap="square" lIns="0" tIns="0" rIns="0" bIns="0" rtlCol="0">
            <a:spAutoFit/>
          </a:bodyPr>
          <a:lstStyle/>
          <a:p>
            <a:pPr algn="r">
              <a:lnSpc>
                <a:spcPct val="100000"/>
              </a:lnSpc>
              <a:spcAft>
                <a:spcPts val="0"/>
              </a:spcAft>
            </a:pPr>
            <a:r>
              <a:rPr lang="en-US" sz="900" b="0" dirty="0">
                <a:solidFill>
                  <a:schemeClr val="bg1">
                    <a:lumMod val="50000"/>
                  </a:schemeClr>
                </a:solidFill>
                <a:latin typeface="Lato Light" panose="020F0302020204030203" pitchFamily="34" charset="0"/>
              </a:rPr>
              <a:t>Public PowerPoint Template</a:t>
            </a:r>
          </a:p>
        </p:txBody>
      </p:sp>
    </p:spTree>
    <p:extLst>
      <p:ext uri="{BB962C8B-B14F-4D97-AF65-F5344CB8AC3E}">
        <p14:creationId xmlns:p14="http://schemas.microsoft.com/office/powerpoint/2010/main" val="125817837"/>
      </p:ext>
    </p:extLst>
  </p:cSld>
  <p:clrMapOvr>
    <a:masterClrMapping/>
  </p:clrMapOvr>
  <mc:AlternateContent xmlns:mc="http://schemas.openxmlformats.org/markup-compatibility/2006" xmlns:p14="http://schemas.microsoft.com/office/powerpoint/2010/main">
    <mc:Choice Requires="p14">
      <p:transition spd="slow" p14:dur="1250" advClick="0" advTm="100">
        <p:push dir="r"/>
      </p:transition>
    </mc:Choice>
    <mc:Fallback xmlns="">
      <p:transition spd="slow" advClick="0" advTm="100">
        <p:push dir="r"/>
      </p:transition>
    </mc:Fallback>
  </mc:AlternateContent>
  <p:extLst>
    <p:ext uri="{DCECCB84-F9BA-43D5-87BE-67443E8EF086}">
      <p15:sldGuideLst xmlns:p15="http://schemas.microsoft.com/office/powerpoint/2012/main">
        <p15:guide id="1" pos="374">
          <p15:clr>
            <a:srgbClr val="FBAE40"/>
          </p15:clr>
        </p15:guide>
        <p15:guide id="2" pos="5384">
          <p15:clr>
            <a:srgbClr val="FBAE40"/>
          </p15:clr>
        </p15:guide>
        <p15:guide id="3" orient="horz" pos="948">
          <p15:clr>
            <a:srgbClr val="FBAE40"/>
          </p15:clr>
        </p15:guide>
        <p15:guide id="4" orient="horz" pos="2820">
          <p15:clr>
            <a:srgbClr val="FBAE40"/>
          </p15:clr>
        </p15:guide>
        <p15:guide id="5" pos="5165">
          <p15:clr>
            <a:srgbClr val="FBAE40"/>
          </p15:clr>
        </p15:guide>
        <p15:guide id="6" pos="593">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Triple Realsitic iPhone Page Show">
    <p:spTree>
      <p:nvGrpSpPr>
        <p:cNvPr id="1" name=""/>
        <p:cNvGrpSpPr/>
        <p:nvPr/>
      </p:nvGrpSpPr>
      <p:grpSpPr>
        <a:xfrm>
          <a:off x="0" y="0"/>
          <a:ext cx="0" cy="0"/>
          <a:chOff x="0" y="0"/>
          <a:chExt cx="0" cy="0"/>
        </a:xfrm>
      </p:grpSpPr>
      <p:sp>
        <p:nvSpPr>
          <p:cNvPr id="3" name="Rectangle 2"/>
          <p:cNvSpPr/>
          <p:nvPr userDrawn="1"/>
        </p:nvSpPr>
        <p:spPr>
          <a:xfrm>
            <a:off x="8199438" y="4776788"/>
            <a:ext cx="350202" cy="3667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 Placeholder 8"/>
          <p:cNvSpPr>
            <a:spLocks noGrp="1"/>
          </p:cNvSpPr>
          <p:nvPr userDrawn="1">
            <p:ph type="body" sz="quarter" idx="10"/>
          </p:nvPr>
        </p:nvSpPr>
        <p:spPr>
          <a:xfrm>
            <a:off x="594360" y="359899"/>
            <a:ext cx="7955280" cy="362873"/>
          </a:xfrm>
          <a:prstGeom prst="rect">
            <a:avLst/>
          </a:prstGeom>
        </p:spPr>
        <p:txBody>
          <a:bodyPr lIns="0" tIns="0" rIns="0" bIns="0"/>
          <a:lstStyle>
            <a:lvl1pPr marL="0" indent="0" algn="l">
              <a:buNone/>
              <a:defRPr sz="2700" b="1" cap="none" spc="0" baseline="0">
                <a:solidFill>
                  <a:schemeClr val="tx2"/>
                </a:solidFill>
                <a:latin typeface="Lato" panose="020F0502020204030203" pitchFamily="34" charset="0"/>
                <a:ea typeface="Roboto" panose="02000000000000000000" pitchFamily="2" charset="0"/>
              </a:defRPr>
            </a:lvl1pPr>
          </a:lstStyle>
          <a:p>
            <a:pPr lvl="0"/>
            <a:r>
              <a:rPr lang="en-US" dirty="0"/>
              <a:t>Click to edit Master text styles</a:t>
            </a:r>
          </a:p>
        </p:txBody>
      </p:sp>
      <p:sp>
        <p:nvSpPr>
          <p:cNvPr id="11" name="Text Placeholder 8"/>
          <p:cNvSpPr>
            <a:spLocks noGrp="1"/>
          </p:cNvSpPr>
          <p:nvPr userDrawn="1">
            <p:ph type="body" sz="quarter" idx="11"/>
          </p:nvPr>
        </p:nvSpPr>
        <p:spPr>
          <a:xfrm>
            <a:off x="594360" y="777353"/>
            <a:ext cx="7955280" cy="169691"/>
          </a:xfrm>
          <a:prstGeom prst="rect">
            <a:avLst/>
          </a:prstGeom>
        </p:spPr>
        <p:txBody>
          <a:bodyPr lIns="0" tIns="0" rIns="0" bIns="0"/>
          <a:lstStyle>
            <a:lvl1pPr marL="0" indent="0" algn="l">
              <a:buNone/>
              <a:defRPr sz="1100" b="0" cap="none" baseline="0">
                <a:solidFill>
                  <a:schemeClr val="bg1">
                    <a:lumMod val="50000"/>
                  </a:schemeClr>
                </a:solidFill>
                <a:latin typeface="Lato Light" panose="020F0302020204030203" pitchFamily="34" charset="0"/>
              </a:defRPr>
            </a:lvl1pPr>
          </a:lstStyle>
          <a:p>
            <a:pPr lvl="0"/>
            <a:r>
              <a:rPr lang="en-US" dirty="0"/>
              <a:t>Click to edit Master text styles</a:t>
            </a:r>
          </a:p>
        </p:txBody>
      </p:sp>
      <p:sp>
        <p:nvSpPr>
          <p:cNvPr id="6" name="TextBox 5"/>
          <p:cNvSpPr txBox="1"/>
          <p:nvPr userDrawn="1"/>
        </p:nvSpPr>
        <p:spPr>
          <a:xfrm>
            <a:off x="8207431" y="4839652"/>
            <a:ext cx="331676" cy="138499"/>
          </a:xfrm>
          <a:prstGeom prst="rect">
            <a:avLst/>
          </a:prstGeom>
          <a:noFill/>
        </p:spPr>
        <p:txBody>
          <a:bodyPr wrap="square" lIns="0" tIns="0" rIns="0" bIns="0" rtlCol="0">
            <a:spAutoFit/>
          </a:bodyPr>
          <a:lstStyle/>
          <a:p>
            <a:pPr algn="ctr"/>
            <a:fld id="{0734B565-F3A7-4F3A-A7A3-CEB56CC79533}" type="slidenum">
              <a:rPr lang="en-US" sz="900" b="0" smtClean="0">
                <a:solidFill>
                  <a:schemeClr val="bg1"/>
                </a:solidFill>
                <a:latin typeface="Lato" panose="020F0502020204030203" pitchFamily="34" charset="0"/>
              </a:rPr>
              <a:pPr algn="ctr"/>
              <a:t>‹#›</a:t>
            </a:fld>
            <a:endParaRPr lang="en-US" sz="900" b="0" dirty="0">
              <a:solidFill>
                <a:schemeClr val="bg1"/>
              </a:solidFill>
              <a:latin typeface="Lato" panose="020F0502020204030203" pitchFamily="34" charset="0"/>
            </a:endParaRPr>
          </a:p>
        </p:txBody>
      </p:sp>
      <p:sp>
        <p:nvSpPr>
          <p:cNvPr id="2" name="Rectangle 1"/>
          <p:cNvSpPr/>
          <p:nvPr userDrawn="1"/>
        </p:nvSpPr>
        <p:spPr>
          <a:xfrm>
            <a:off x="607060" y="1034380"/>
            <a:ext cx="338328" cy="274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userDrawn="1"/>
        </p:nvSpPr>
        <p:spPr>
          <a:xfrm>
            <a:off x="6238875" y="4839652"/>
            <a:ext cx="1765300" cy="138499"/>
          </a:xfrm>
          <a:prstGeom prst="rect">
            <a:avLst/>
          </a:prstGeom>
          <a:noFill/>
        </p:spPr>
        <p:txBody>
          <a:bodyPr wrap="square" lIns="0" tIns="0" rIns="0" bIns="0" rtlCol="0">
            <a:spAutoFit/>
          </a:bodyPr>
          <a:lstStyle/>
          <a:p>
            <a:pPr algn="r">
              <a:lnSpc>
                <a:spcPct val="100000"/>
              </a:lnSpc>
              <a:spcAft>
                <a:spcPts val="0"/>
              </a:spcAft>
            </a:pPr>
            <a:r>
              <a:rPr lang="en-US" sz="900" b="0" dirty="0">
                <a:solidFill>
                  <a:schemeClr val="bg1">
                    <a:lumMod val="50000"/>
                  </a:schemeClr>
                </a:solidFill>
                <a:latin typeface="Lato Light" panose="020F0302020204030203" pitchFamily="34" charset="0"/>
              </a:rPr>
              <a:t>Public PowerPoint Template</a:t>
            </a:r>
          </a:p>
        </p:txBody>
      </p:sp>
      <p:sp>
        <p:nvSpPr>
          <p:cNvPr id="19" name="Picture Placeholder 2"/>
          <p:cNvSpPr>
            <a:spLocks noGrp="1"/>
          </p:cNvSpPr>
          <p:nvPr>
            <p:ph type="pic" sz="quarter" idx="14"/>
          </p:nvPr>
        </p:nvSpPr>
        <p:spPr>
          <a:xfrm>
            <a:off x="7072278" y="2002631"/>
            <a:ext cx="1026319" cy="1821657"/>
          </a:xfrm>
          <a:prstGeom prst="rect">
            <a:avLst/>
          </a:prstGeom>
        </p:spPr>
        <p:txBody>
          <a:bodyPr/>
          <a:lstStyle>
            <a:lvl1pPr>
              <a:defRPr sz="1000">
                <a:solidFill>
                  <a:schemeClr val="tx2"/>
                </a:solidFill>
                <a:latin typeface="Lato" panose="020F0502020204030203" pitchFamily="34" charset="0"/>
              </a:defRPr>
            </a:lvl1pPr>
          </a:lstStyle>
          <a:p>
            <a:endParaRPr lang="en-US"/>
          </a:p>
        </p:txBody>
      </p:sp>
      <p:sp>
        <p:nvSpPr>
          <p:cNvPr id="15" name="Picture Placeholder 2"/>
          <p:cNvSpPr>
            <a:spLocks noGrp="1"/>
          </p:cNvSpPr>
          <p:nvPr>
            <p:ph type="pic" sz="quarter" idx="13"/>
          </p:nvPr>
        </p:nvSpPr>
        <p:spPr>
          <a:xfrm>
            <a:off x="4938372" y="2002631"/>
            <a:ext cx="1026319" cy="1821657"/>
          </a:xfrm>
          <a:prstGeom prst="rect">
            <a:avLst/>
          </a:prstGeom>
        </p:spPr>
        <p:txBody>
          <a:bodyPr/>
          <a:lstStyle>
            <a:lvl1pPr>
              <a:defRPr sz="1000">
                <a:solidFill>
                  <a:schemeClr val="tx2"/>
                </a:solidFill>
                <a:latin typeface="Lato" panose="020F0502020204030203" pitchFamily="34" charset="0"/>
              </a:defRPr>
            </a:lvl1pPr>
          </a:lstStyle>
          <a:p>
            <a:endParaRPr lang="en-US"/>
          </a:p>
        </p:txBody>
      </p:sp>
      <p:sp>
        <p:nvSpPr>
          <p:cNvPr id="10" name="Picture Placeholder 2"/>
          <p:cNvSpPr>
            <a:spLocks noGrp="1"/>
          </p:cNvSpPr>
          <p:nvPr>
            <p:ph type="pic" sz="quarter" idx="12"/>
          </p:nvPr>
        </p:nvSpPr>
        <p:spPr>
          <a:xfrm>
            <a:off x="5967074" y="1766887"/>
            <a:ext cx="1214438" cy="2171701"/>
          </a:xfrm>
          <a:prstGeom prst="rect">
            <a:avLst/>
          </a:prstGeom>
        </p:spPr>
        <p:txBody>
          <a:bodyPr/>
          <a:lstStyle>
            <a:lvl1pPr>
              <a:defRPr sz="1000">
                <a:solidFill>
                  <a:schemeClr val="tx2"/>
                </a:solidFill>
                <a:latin typeface="Lato" panose="020F0502020204030203" pitchFamily="34" charset="0"/>
              </a:defRPr>
            </a:lvl1pPr>
          </a:lstStyle>
          <a:p>
            <a:endParaRPr lang="en-US"/>
          </a:p>
        </p:txBody>
      </p:sp>
    </p:spTree>
    <p:extLst>
      <p:ext uri="{BB962C8B-B14F-4D97-AF65-F5344CB8AC3E}">
        <p14:creationId xmlns:p14="http://schemas.microsoft.com/office/powerpoint/2010/main" val="986090232"/>
      </p:ext>
    </p:extLst>
  </p:cSld>
  <p:clrMapOvr>
    <a:masterClrMapping/>
  </p:clrMapOvr>
  <mc:AlternateContent xmlns:mc="http://schemas.openxmlformats.org/markup-compatibility/2006" xmlns:p14="http://schemas.microsoft.com/office/powerpoint/2010/main">
    <mc:Choice Requires="p14">
      <p:transition spd="slow" p14:dur="1250" advClick="0" advTm="100">
        <p:push dir="r"/>
      </p:transition>
    </mc:Choice>
    <mc:Fallback xmlns="">
      <p:transition spd="slow" advClick="0" advTm="100">
        <p:push dir="r"/>
      </p:transition>
    </mc:Fallback>
  </mc:AlternateContent>
  <p:extLst>
    <p:ext uri="{DCECCB84-F9BA-43D5-87BE-67443E8EF086}">
      <p15:sldGuideLst xmlns:p15="http://schemas.microsoft.com/office/powerpoint/2012/main">
        <p15:guide id="1" pos="374">
          <p15:clr>
            <a:srgbClr val="FBAE40"/>
          </p15:clr>
        </p15:guide>
        <p15:guide id="2" pos="5384">
          <p15:clr>
            <a:srgbClr val="FBAE40"/>
          </p15:clr>
        </p15:guide>
        <p15:guide id="3" orient="horz" pos="948">
          <p15:clr>
            <a:srgbClr val="FBAE40"/>
          </p15:clr>
        </p15:guide>
        <p15:guide id="4" orient="horz" pos="2820">
          <p15:clr>
            <a:srgbClr val="FBAE40"/>
          </p15:clr>
        </p15:guide>
        <p15:guide id="5" pos="5165">
          <p15:clr>
            <a:srgbClr val="FBAE40"/>
          </p15:clr>
        </p15:guide>
        <p15:guide id="6" pos="593">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Vector iPhone Page Show 1">
    <p:spTree>
      <p:nvGrpSpPr>
        <p:cNvPr id="1" name=""/>
        <p:cNvGrpSpPr/>
        <p:nvPr/>
      </p:nvGrpSpPr>
      <p:grpSpPr>
        <a:xfrm>
          <a:off x="0" y="0"/>
          <a:ext cx="0" cy="0"/>
          <a:chOff x="0" y="0"/>
          <a:chExt cx="0" cy="0"/>
        </a:xfrm>
      </p:grpSpPr>
      <p:sp>
        <p:nvSpPr>
          <p:cNvPr id="5" name="Rectangle 4"/>
          <p:cNvSpPr/>
          <p:nvPr userDrawn="1"/>
        </p:nvSpPr>
        <p:spPr>
          <a:xfrm>
            <a:off x="8199438" y="4776788"/>
            <a:ext cx="350202" cy="3667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userDrawn="1"/>
        </p:nvSpPr>
        <p:spPr>
          <a:xfrm>
            <a:off x="8207431" y="4839652"/>
            <a:ext cx="331676" cy="138499"/>
          </a:xfrm>
          <a:prstGeom prst="rect">
            <a:avLst/>
          </a:prstGeom>
          <a:noFill/>
        </p:spPr>
        <p:txBody>
          <a:bodyPr wrap="square" lIns="0" tIns="0" rIns="0" bIns="0" rtlCol="0">
            <a:spAutoFit/>
          </a:bodyPr>
          <a:lstStyle/>
          <a:p>
            <a:pPr algn="ctr"/>
            <a:fld id="{0734B565-F3A7-4F3A-A7A3-CEB56CC79533}" type="slidenum">
              <a:rPr lang="en-US" sz="900" b="0" smtClean="0">
                <a:solidFill>
                  <a:schemeClr val="bg1"/>
                </a:solidFill>
                <a:latin typeface="Lato" panose="020F0502020204030203" pitchFamily="34" charset="0"/>
              </a:rPr>
              <a:pPr algn="ctr"/>
              <a:t>‹#›</a:t>
            </a:fld>
            <a:endParaRPr lang="en-US" sz="900" b="0" dirty="0">
              <a:solidFill>
                <a:schemeClr val="bg1"/>
              </a:solidFill>
              <a:latin typeface="Lato" panose="020F0502020204030203" pitchFamily="34" charset="0"/>
            </a:endParaRPr>
          </a:p>
        </p:txBody>
      </p:sp>
      <p:sp>
        <p:nvSpPr>
          <p:cNvPr id="9" name="TextBox 8"/>
          <p:cNvSpPr txBox="1"/>
          <p:nvPr userDrawn="1"/>
        </p:nvSpPr>
        <p:spPr>
          <a:xfrm>
            <a:off x="6238875" y="4839652"/>
            <a:ext cx="1765300" cy="138499"/>
          </a:xfrm>
          <a:prstGeom prst="rect">
            <a:avLst/>
          </a:prstGeom>
          <a:noFill/>
        </p:spPr>
        <p:txBody>
          <a:bodyPr wrap="square" lIns="0" tIns="0" rIns="0" bIns="0" rtlCol="0">
            <a:spAutoFit/>
          </a:bodyPr>
          <a:lstStyle/>
          <a:p>
            <a:pPr algn="r">
              <a:lnSpc>
                <a:spcPct val="100000"/>
              </a:lnSpc>
              <a:spcAft>
                <a:spcPts val="0"/>
              </a:spcAft>
            </a:pPr>
            <a:r>
              <a:rPr lang="en-US" sz="900" b="0" dirty="0">
                <a:solidFill>
                  <a:schemeClr val="bg1">
                    <a:lumMod val="50000"/>
                  </a:schemeClr>
                </a:solidFill>
                <a:latin typeface="Lato Light" panose="020F0302020204030203" pitchFamily="34" charset="0"/>
              </a:rPr>
              <a:t>Public PowerPoint Template</a:t>
            </a:r>
          </a:p>
        </p:txBody>
      </p:sp>
      <p:sp>
        <p:nvSpPr>
          <p:cNvPr id="6" name="Picture Placeholder 2"/>
          <p:cNvSpPr>
            <a:spLocks noGrp="1"/>
          </p:cNvSpPr>
          <p:nvPr>
            <p:ph type="pic" sz="quarter" idx="10"/>
          </p:nvPr>
        </p:nvSpPr>
        <p:spPr>
          <a:xfrm>
            <a:off x="1047750" y="1371600"/>
            <a:ext cx="1471613" cy="2328863"/>
          </a:xfrm>
          <a:prstGeom prst="rect">
            <a:avLst/>
          </a:prstGeom>
        </p:spPr>
        <p:txBody>
          <a:bodyPr/>
          <a:lstStyle>
            <a:lvl1pPr>
              <a:defRPr sz="1000">
                <a:solidFill>
                  <a:schemeClr val="tx2"/>
                </a:solidFill>
                <a:latin typeface="Lato" panose="020F0502020204030203" pitchFamily="34" charset="0"/>
              </a:defRPr>
            </a:lvl1pPr>
          </a:lstStyle>
          <a:p>
            <a:endParaRPr lang="en-US"/>
          </a:p>
        </p:txBody>
      </p:sp>
      <p:sp>
        <p:nvSpPr>
          <p:cNvPr id="8" name="Text Placeholder 8"/>
          <p:cNvSpPr>
            <a:spLocks noGrp="1"/>
          </p:cNvSpPr>
          <p:nvPr>
            <p:ph type="body" sz="quarter" idx="11"/>
          </p:nvPr>
        </p:nvSpPr>
        <p:spPr>
          <a:xfrm>
            <a:off x="3275056" y="799047"/>
            <a:ext cx="5274584" cy="362873"/>
          </a:xfrm>
          <a:prstGeom prst="rect">
            <a:avLst/>
          </a:prstGeom>
        </p:spPr>
        <p:txBody>
          <a:bodyPr lIns="0" tIns="0" rIns="0" bIns="0"/>
          <a:lstStyle>
            <a:lvl1pPr marL="0" indent="0" algn="l">
              <a:buNone/>
              <a:defRPr sz="2700" b="1" cap="none" spc="0" baseline="0">
                <a:solidFill>
                  <a:schemeClr val="tx2"/>
                </a:solidFill>
                <a:latin typeface="Lato" panose="020F0502020204030203" pitchFamily="34" charset="0"/>
                <a:ea typeface="Roboto" panose="02000000000000000000" pitchFamily="2" charset="0"/>
              </a:defRPr>
            </a:lvl1pPr>
          </a:lstStyle>
          <a:p>
            <a:pPr lvl="0"/>
            <a:r>
              <a:rPr lang="en-US" dirty="0"/>
              <a:t>Click to edit Master text styles</a:t>
            </a:r>
          </a:p>
        </p:txBody>
      </p:sp>
      <p:sp>
        <p:nvSpPr>
          <p:cNvPr id="10" name="Text Placeholder 8"/>
          <p:cNvSpPr>
            <a:spLocks noGrp="1"/>
          </p:cNvSpPr>
          <p:nvPr>
            <p:ph type="body" sz="quarter" idx="12"/>
          </p:nvPr>
        </p:nvSpPr>
        <p:spPr>
          <a:xfrm>
            <a:off x="3275056" y="1216501"/>
            <a:ext cx="5274584" cy="169691"/>
          </a:xfrm>
          <a:prstGeom prst="rect">
            <a:avLst/>
          </a:prstGeom>
        </p:spPr>
        <p:txBody>
          <a:bodyPr lIns="0" tIns="0" rIns="0" bIns="0"/>
          <a:lstStyle>
            <a:lvl1pPr marL="0" indent="0" algn="l">
              <a:buNone/>
              <a:defRPr sz="1100" b="0" cap="none" baseline="0">
                <a:solidFill>
                  <a:schemeClr val="bg1">
                    <a:lumMod val="50000"/>
                  </a:schemeClr>
                </a:solidFill>
                <a:latin typeface="Lato Light" panose="020F0302020204030203" pitchFamily="34" charset="0"/>
              </a:defRPr>
            </a:lvl1pPr>
          </a:lstStyle>
          <a:p>
            <a:pPr lvl="0"/>
            <a:r>
              <a:rPr lang="en-US" dirty="0"/>
              <a:t>Click to edit Master text styles</a:t>
            </a:r>
          </a:p>
        </p:txBody>
      </p:sp>
      <p:sp>
        <p:nvSpPr>
          <p:cNvPr id="11" name="Rectangle 10"/>
          <p:cNvSpPr/>
          <p:nvPr userDrawn="1"/>
        </p:nvSpPr>
        <p:spPr>
          <a:xfrm>
            <a:off x="3287756" y="1473528"/>
            <a:ext cx="338328" cy="274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76889533"/>
      </p:ext>
    </p:extLst>
  </p:cSld>
  <p:clrMapOvr>
    <a:masterClrMapping/>
  </p:clrMapOvr>
  <mc:AlternateContent xmlns:mc="http://schemas.openxmlformats.org/markup-compatibility/2006" xmlns:p14="http://schemas.microsoft.com/office/powerpoint/2010/main">
    <mc:Choice Requires="p14">
      <p:transition spd="slow" p14:dur="1250" advClick="0" advTm="100">
        <p:push dir="r"/>
      </p:transition>
    </mc:Choice>
    <mc:Fallback xmlns="">
      <p:transition spd="slow" advClick="0" advTm="100">
        <p:push dir="r"/>
      </p:transition>
    </mc:Fallback>
  </mc:AlternateContent>
  <p:extLst>
    <p:ext uri="{DCECCB84-F9BA-43D5-87BE-67443E8EF086}">
      <p15:sldGuideLst xmlns:p15="http://schemas.microsoft.com/office/powerpoint/2012/main">
        <p15:guide id="1" pos="374">
          <p15:clr>
            <a:srgbClr val="FBAE40"/>
          </p15:clr>
        </p15:guide>
        <p15:guide id="2" pos="5384">
          <p15:clr>
            <a:srgbClr val="FBAE40"/>
          </p15:clr>
        </p15:guide>
        <p15:guide id="3" orient="horz" pos="948">
          <p15:clr>
            <a:srgbClr val="FBAE40"/>
          </p15:clr>
        </p15:guide>
        <p15:guide id="4" orient="horz" pos="2820">
          <p15:clr>
            <a:srgbClr val="FBAE40"/>
          </p15:clr>
        </p15:guide>
        <p15:guide id="5" pos="5165">
          <p15:clr>
            <a:srgbClr val="FBAE40"/>
          </p15:clr>
        </p15:guide>
        <p15:guide id="6" pos="593">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Vector iPhone Page Show 2">
    <p:spTree>
      <p:nvGrpSpPr>
        <p:cNvPr id="1" name=""/>
        <p:cNvGrpSpPr/>
        <p:nvPr/>
      </p:nvGrpSpPr>
      <p:grpSpPr>
        <a:xfrm>
          <a:off x="0" y="0"/>
          <a:ext cx="0" cy="0"/>
          <a:chOff x="0" y="0"/>
          <a:chExt cx="0" cy="0"/>
        </a:xfrm>
      </p:grpSpPr>
      <p:sp>
        <p:nvSpPr>
          <p:cNvPr id="10" name="Picture Placeholder 2"/>
          <p:cNvSpPr>
            <a:spLocks noGrp="1"/>
          </p:cNvSpPr>
          <p:nvPr>
            <p:ph type="pic" sz="quarter" idx="12"/>
          </p:nvPr>
        </p:nvSpPr>
        <p:spPr>
          <a:xfrm>
            <a:off x="3945731" y="1843880"/>
            <a:ext cx="1266826" cy="2002633"/>
          </a:xfrm>
          <a:prstGeom prst="rect">
            <a:avLst/>
          </a:prstGeom>
        </p:spPr>
        <p:txBody>
          <a:bodyPr/>
          <a:lstStyle>
            <a:lvl1pPr>
              <a:defRPr sz="1000">
                <a:solidFill>
                  <a:schemeClr val="tx2"/>
                </a:solidFill>
                <a:latin typeface="Lato" panose="020F0502020204030203" pitchFamily="34" charset="0"/>
              </a:defRPr>
            </a:lvl1pPr>
          </a:lstStyle>
          <a:p>
            <a:endParaRPr lang="en-US"/>
          </a:p>
        </p:txBody>
      </p:sp>
      <p:sp>
        <p:nvSpPr>
          <p:cNvPr id="3" name="Rectangle 2"/>
          <p:cNvSpPr/>
          <p:nvPr userDrawn="1"/>
        </p:nvSpPr>
        <p:spPr>
          <a:xfrm>
            <a:off x="8199438" y="4776788"/>
            <a:ext cx="350202" cy="3667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 Placeholder 8"/>
          <p:cNvSpPr>
            <a:spLocks noGrp="1"/>
          </p:cNvSpPr>
          <p:nvPr>
            <p:ph type="body" sz="quarter" idx="10"/>
          </p:nvPr>
        </p:nvSpPr>
        <p:spPr>
          <a:xfrm>
            <a:off x="594360" y="359899"/>
            <a:ext cx="7955280" cy="362873"/>
          </a:xfrm>
          <a:prstGeom prst="rect">
            <a:avLst/>
          </a:prstGeom>
        </p:spPr>
        <p:txBody>
          <a:bodyPr lIns="0" tIns="0" rIns="0" bIns="0"/>
          <a:lstStyle>
            <a:lvl1pPr marL="0" indent="0" algn="l">
              <a:buNone/>
              <a:defRPr sz="2700" b="1" cap="none" spc="0" baseline="0">
                <a:solidFill>
                  <a:schemeClr val="tx2"/>
                </a:solidFill>
                <a:latin typeface="Lato" panose="020F0502020204030203" pitchFamily="34" charset="0"/>
                <a:ea typeface="Roboto" panose="02000000000000000000" pitchFamily="2" charset="0"/>
              </a:defRPr>
            </a:lvl1pPr>
          </a:lstStyle>
          <a:p>
            <a:pPr lvl="0"/>
            <a:r>
              <a:rPr lang="en-US" dirty="0"/>
              <a:t>Click to edit Master text styles</a:t>
            </a:r>
          </a:p>
        </p:txBody>
      </p:sp>
      <p:sp>
        <p:nvSpPr>
          <p:cNvPr id="11" name="Text Placeholder 8"/>
          <p:cNvSpPr>
            <a:spLocks noGrp="1"/>
          </p:cNvSpPr>
          <p:nvPr>
            <p:ph type="body" sz="quarter" idx="11"/>
          </p:nvPr>
        </p:nvSpPr>
        <p:spPr>
          <a:xfrm>
            <a:off x="594360" y="777353"/>
            <a:ext cx="7955280" cy="169691"/>
          </a:xfrm>
          <a:prstGeom prst="rect">
            <a:avLst/>
          </a:prstGeom>
        </p:spPr>
        <p:txBody>
          <a:bodyPr lIns="0" tIns="0" rIns="0" bIns="0"/>
          <a:lstStyle>
            <a:lvl1pPr marL="0" indent="0" algn="l">
              <a:buNone/>
              <a:defRPr sz="1100" b="0" cap="none" baseline="0">
                <a:solidFill>
                  <a:schemeClr val="bg1">
                    <a:lumMod val="50000"/>
                  </a:schemeClr>
                </a:solidFill>
                <a:latin typeface="Lato Light" panose="020F0302020204030203" pitchFamily="34" charset="0"/>
              </a:defRPr>
            </a:lvl1pPr>
          </a:lstStyle>
          <a:p>
            <a:pPr lvl="0"/>
            <a:r>
              <a:rPr lang="en-US" dirty="0"/>
              <a:t>Click to edit Master text styles</a:t>
            </a:r>
          </a:p>
        </p:txBody>
      </p:sp>
      <p:sp>
        <p:nvSpPr>
          <p:cNvPr id="6" name="TextBox 5"/>
          <p:cNvSpPr txBox="1"/>
          <p:nvPr userDrawn="1"/>
        </p:nvSpPr>
        <p:spPr>
          <a:xfrm>
            <a:off x="8207431" y="4839652"/>
            <a:ext cx="331676" cy="138499"/>
          </a:xfrm>
          <a:prstGeom prst="rect">
            <a:avLst/>
          </a:prstGeom>
          <a:noFill/>
        </p:spPr>
        <p:txBody>
          <a:bodyPr wrap="square" lIns="0" tIns="0" rIns="0" bIns="0" rtlCol="0">
            <a:spAutoFit/>
          </a:bodyPr>
          <a:lstStyle/>
          <a:p>
            <a:pPr algn="ctr"/>
            <a:fld id="{0734B565-F3A7-4F3A-A7A3-CEB56CC79533}" type="slidenum">
              <a:rPr lang="en-US" sz="900" b="0" smtClean="0">
                <a:solidFill>
                  <a:schemeClr val="bg1"/>
                </a:solidFill>
                <a:latin typeface="Lato" panose="020F0502020204030203" pitchFamily="34" charset="0"/>
              </a:rPr>
              <a:pPr algn="ctr"/>
              <a:t>‹#›</a:t>
            </a:fld>
            <a:endParaRPr lang="en-US" sz="900" b="0" dirty="0">
              <a:solidFill>
                <a:schemeClr val="bg1"/>
              </a:solidFill>
              <a:latin typeface="Lato" panose="020F0502020204030203" pitchFamily="34" charset="0"/>
            </a:endParaRPr>
          </a:p>
        </p:txBody>
      </p:sp>
      <p:sp>
        <p:nvSpPr>
          <p:cNvPr id="2" name="Rectangle 1"/>
          <p:cNvSpPr/>
          <p:nvPr userDrawn="1"/>
        </p:nvSpPr>
        <p:spPr>
          <a:xfrm>
            <a:off x="607060" y="1034380"/>
            <a:ext cx="338328" cy="274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userDrawn="1"/>
        </p:nvSpPr>
        <p:spPr>
          <a:xfrm>
            <a:off x="6238875" y="4839652"/>
            <a:ext cx="1765300" cy="138499"/>
          </a:xfrm>
          <a:prstGeom prst="rect">
            <a:avLst/>
          </a:prstGeom>
          <a:noFill/>
        </p:spPr>
        <p:txBody>
          <a:bodyPr wrap="square" lIns="0" tIns="0" rIns="0" bIns="0" rtlCol="0">
            <a:spAutoFit/>
          </a:bodyPr>
          <a:lstStyle/>
          <a:p>
            <a:pPr algn="r">
              <a:lnSpc>
                <a:spcPct val="100000"/>
              </a:lnSpc>
              <a:spcAft>
                <a:spcPts val="0"/>
              </a:spcAft>
            </a:pPr>
            <a:r>
              <a:rPr lang="en-US" sz="900" b="0" dirty="0">
                <a:solidFill>
                  <a:schemeClr val="bg1">
                    <a:lumMod val="50000"/>
                  </a:schemeClr>
                </a:solidFill>
                <a:latin typeface="Lato Light" panose="020F0302020204030203" pitchFamily="34" charset="0"/>
              </a:rPr>
              <a:t>Public PowerPoint Template</a:t>
            </a:r>
          </a:p>
        </p:txBody>
      </p:sp>
    </p:spTree>
    <p:extLst>
      <p:ext uri="{BB962C8B-B14F-4D97-AF65-F5344CB8AC3E}">
        <p14:creationId xmlns:p14="http://schemas.microsoft.com/office/powerpoint/2010/main" val="2145767406"/>
      </p:ext>
    </p:extLst>
  </p:cSld>
  <p:clrMapOvr>
    <a:masterClrMapping/>
  </p:clrMapOvr>
  <mc:AlternateContent xmlns:mc="http://schemas.openxmlformats.org/markup-compatibility/2006" xmlns:p14="http://schemas.microsoft.com/office/powerpoint/2010/main">
    <mc:Choice Requires="p14">
      <p:transition spd="slow" p14:dur="1250" advClick="0" advTm="100">
        <p:push dir="r"/>
      </p:transition>
    </mc:Choice>
    <mc:Fallback xmlns="">
      <p:transition spd="slow" advClick="0" advTm="100">
        <p:push dir="r"/>
      </p:transition>
    </mc:Fallback>
  </mc:AlternateContent>
  <p:extLst>
    <p:ext uri="{DCECCB84-F9BA-43D5-87BE-67443E8EF086}">
      <p15:sldGuideLst xmlns:p15="http://schemas.microsoft.com/office/powerpoint/2012/main">
        <p15:guide id="1" pos="374">
          <p15:clr>
            <a:srgbClr val="FBAE40"/>
          </p15:clr>
        </p15:guide>
        <p15:guide id="2" pos="5384">
          <p15:clr>
            <a:srgbClr val="FBAE40"/>
          </p15:clr>
        </p15:guide>
        <p15:guide id="3" orient="horz" pos="948">
          <p15:clr>
            <a:srgbClr val="FBAE40"/>
          </p15:clr>
        </p15:guide>
        <p15:guide id="4" orient="horz" pos="2820">
          <p15:clr>
            <a:srgbClr val="FBAE40"/>
          </p15:clr>
        </p15:guide>
        <p15:guide id="5" pos="5165">
          <p15:clr>
            <a:srgbClr val="FBAE40"/>
          </p15:clr>
        </p15:guide>
        <p15:guide id="6" pos="593">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Web Project in LCD Page 1">
    <p:spTree>
      <p:nvGrpSpPr>
        <p:cNvPr id="1" name=""/>
        <p:cNvGrpSpPr/>
        <p:nvPr/>
      </p:nvGrpSpPr>
      <p:grpSpPr>
        <a:xfrm>
          <a:off x="0" y="0"/>
          <a:ext cx="0" cy="0"/>
          <a:chOff x="0" y="0"/>
          <a:chExt cx="0" cy="0"/>
        </a:xfrm>
      </p:grpSpPr>
      <p:sp>
        <p:nvSpPr>
          <p:cNvPr id="10" name="Picture Placeholder 2"/>
          <p:cNvSpPr>
            <a:spLocks noGrp="1"/>
          </p:cNvSpPr>
          <p:nvPr>
            <p:ph type="pic" sz="quarter" idx="12"/>
          </p:nvPr>
        </p:nvSpPr>
        <p:spPr>
          <a:xfrm>
            <a:off x="1087246" y="1704340"/>
            <a:ext cx="3159125" cy="1930400"/>
          </a:xfrm>
          <a:prstGeom prst="rect">
            <a:avLst/>
          </a:prstGeom>
        </p:spPr>
        <p:txBody>
          <a:bodyPr/>
          <a:lstStyle>
            <a:lvl1pPr>
              <a:defRPr sz="1000">
                <a:solidFill>
                  <a:schemeClr val="tx2"/>
                </a:solidFill>
                <a:latin typeface="Lato" panose="020F0502020204030203" pitchFamily="34" charset="0"/>
              </a:defRPr>
            </a:lvl1pPr>
          </a:lstStyle>
          <a:p>
            <a:endParaRPr lang="en-US"/>
          </a:p>
        </p:txBody>
      </p:sp>
      <p:sp>
        <p:nvSpPr>
          <p:cNvPr id="3" name="Rectangle 2"/>
          <p:cNvSpPr/>
          <p:nvPr userDrawn="1"/>
        </p:nvSpPr>
        <p:spPr>
          <a:xfrm>
            <a:off x="8199438" y="4776788"/>
            <a:ext cx="350202" cy="3667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 Placeholder 8"/>
          <p:cNvSpPr>
            <a:spLocks noGrp="1"/>
          </p:cNvSpPr>
          <p:nvPr>
            <p:ph type="body" sz="quarter" idx="10"/>
          </p:nvPr>
        </p:nvSpPr>
        <p:spPr>
          <a:xfrm>
            <a:off x="594360" y="359899"/>
            <a:ext cx="7955280" cy="362873"/>
          </a:xfrm>
          <a:prstGeom prst="rect">
            <a:avLst/>
          </a:prstGeom>
        </p:spPr>
        <p:txBody>
          <a:bodyPr lIns="0" tIns="0" rIns="0" bIns="0"/>
          <a:lstStyle>
            <a:lvl1pPr marL="0" indent="0" algn="l">
              <a:buNone/>
              <a:defRPr sz="2700" b="1" cap="none" spc="0" baseline="0">
                <a:solidFill>
                  <a:schemeClr val="tx2"/>
                </a:solidFill>
                <a:latin typeface="Lato" panose="020F0502020204030203" pitchFamily="34" charset="0"/>
                <a:ea typeface="Roboto" panose="02000000000000000000" pitchFamily="2" charset="0"/>
              </a:defRPr>
            </a:lvl1pPr>
          </a:lstStyle>
          <a:p>
            <a:pPr lvl="0"/>
            <a:r>
              <a:rPr lang="en-US" dirty="0"/>
              <a:t>Click to edit Master text styles</a:t>
            </a:r>
          </a:p>
        </p:txBody>
      </p:sp>
      <p:sp>
        <p:nvSpPr>
          <p:cNvPr id="11" name="Text Placeholder 8"/>
          <p:cNvSpPr>
            <a:spLocks noGrp="1"/>
          </p:cNvSpPr>
          <p:nvPr>
            <p:ph type="body" sz="quarter" idx="11"/>
          </p:nvPr>
        </p:nvSpPr>
        <p:spPr>
          <a:xfrm>
            <a:off x="594360" y="777353"/>
            <a:ext cx="7955280" cy="169691"/>
          </a:xfrm>
          <a:prstGeom prst="rect">
            <a:avLst/>
          </a:prstGeom>
        </p:spPr>
        <p:txBody>
          <a:bodyPr lIns="0" tIns="0" rIns="0" bIns="0"/>
          <a:lstStyle>
            <a:lvl1pPr marL="0" indent="0" algn="l">
              <a:buNone/>
              <a:defRPr sz="1100" b="0" cap="none" baseline="0">
                <a:solidFill>
                  <a:schemeClr val="bg1">
                    <a:lumMod val="50000"/>
                  </a:schemeClr>
                </a:solidFill>
                <a:latin typeface="Lato Light" panose="020F0302020204030203" pitchFamily="34" charset="0"/>
              </a:defRPr>
            </a:lvl1pPr>
          </a:lstStyle>
          <a:p>
            <a:pPr lvl="0"/>
            <a:r>
              <a:rPr lang="en-US" dirty="0"/>
              <a:t>Click to edit Master text styles</a:t>
            </a:r>
          </a:p>
        </p:txBody>
      </p:sp>
      <p:sp>
        <p:nvSpPr>
          <p:cNvPr id="6" name="TextBox 5"/>
          <p:cNvSpPr txBox="1"/>
          <p:nvPr userDrawn="1"/>
        </p:nvSpPr>
        <p:spPr>
          <a:xfrm>
            <a:off x="8207431" y="4839652"/>
            <a:ext cx="331676" cy="138499"/>
          </a:xfrm>
          <a:prstGeom prst="rect">
            <a:avLst/>
          </a:prstGeom>
          <a:noFill/>
        </p:spPr>
        <p:txBody>
          <a:bodyPr wrap="square" lIns="0" tIns="0" rIns="0" bIns="0" rtlCol="0">
            <a:spAutoFit/>
          </a:bodyPr>
          <a:lstStyle/>
          <a:p>
            <a:pPr algn="ctr"/>
            <a:fld id="{0734B565-F3A7-4F3A-A7A3-CEB56CC79533}" type="slidenum">
              <a:rPr lang="en-US" sz="900" b="0" smtClean="0">
                <a:solidFill>
                  <a:schemeClr val="bg1"/>
                </a:solidFill>
                <a:latin typeface="Lato" panose="020F0502020204030203" pitchFamily="34" charset="0"/>
              </a:rPr>
              <a:pPr algn="ctr"/>
              <a:t>‹#›</a:t>
            </a:fld>
            <a:endParaRPr lang="en-US" sz="900" b="0" dirty="0">
              <a:solidFill>
                <a:schemeClr val="bg1"/>
              </a:solidFill>
              <a:latin typeface="Lato" panose="020F0502020204030203" pitchFamily="34" charset="0"/>
            </a:endParaRPr>
          </a:p>
        </p:txBody>
      </p:sp>
      <p:sp>
        <p:nvSpPr>
          <p:cNvPr id="2" name="Rectangle 1"/>
          <p:cNvSpPr/>
          <p:nvPr userDrawn="1"/>
        </p:nvSpPr>
        <p:spPr>
          <a:xfrm>
            <a:off x="607060" y="1034380"/>
            <a:ext cx="338328" cy="274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userDrawn="1"/>
        </p:nvSpPr>
        <p:spPr>
          <a:xfrm>
            <a:off x="6238875" y="4839652"/>
            <a:ext cx="1765300" cy="138499"/>
          </a:xfrm>
          <a:prstGeom prst="rect">
            <a:avLst/>
          </a:prstGeom>
          <a:noFill/>
        </p:spPr>
        <p:txBody>
          <a:bodyPr wrap="square" lIns="0" tIns="0" rIns="0" bIns="0" rtlCol="0">
            <a:spAutoFit/>
          </a:bodyPr>
          <a:lstStyle/>
          <a:p>
            <a:pPr algn="r">
              <a:lnSpc>
                <a:spcPct val="100000"/>
              </a:lnSpc>
              <a:spcAft>
                <a:spcPts val="0"/>
              </a:spcAft>
            </a:pPr>
            <a:r>
              <a:rPr lang="en-US" sz="900" b="0" dirty="0">
                <a:solidFill>
                  <a:schemeClr val="bg1">
                    <a:lumMod val="50000"/>
                  </a:schemeClr>
                </a:solidFill>
                <a:latin typeface="Lato Light" panose="020F0302020204030203" pitchFamily="34" charset="0"/>
              </a:rPr>
              <a:t>Public PowerPoint Template</a:t>
            </a:r>
          </a:p>
        </p:txBody>
      </p:sp>
    </p:spTree>
    <p:extLst>
      <p:ext uri="{BB962C8B-B14F-4D97-AF65-F5344CB8AC3E}">
        <p14:creationId xmlns:p14="http://schemas.microsoft.com/office/powerpoint/2010/main" val="257344240"/>
      </p:ext>
    </p:extLst>
  </p:cSld>
  <p:clrMapOvr>
    <a:masterClrMapping/>
  </p:clrMapOvr>
  <mc:AlternateContent xmlns:mc="http://schemas.openxmlformats.org/markup-compatibility/2006" xmlns:p14="http://schemas.microsoft.com/office/powerpoint/2010/main">
    <mc:Choice Requires="p14">
      <p:transition spd="slow" p14:dur="1250" advClick="0" advTm="100">
        <p:push dir="r"/>
      </p:transition>
    </mc:Choice>
    <mc:Fallback xmlns="">
      <p:transition spd="slow" advClick="0" advTm="100">
        <p:push dir="r"/>
      </p:transition>
    </mc:Fallback>
  </mc:AlternateContent>
  <p:extLst>
    <p:ext uri="{DCECCB84-F9BA-43D5-87BE-67443E8EF086}">
      <p15:sldGuideLst xmlns:p15="http://schemas.microsoft.com/office/powerpoint/2012/main">
        <p15:guide id="1" pos="374">
          <p15:clr>
            <a:srgbClr val="FBAE40"/>
          </p15:clr>
        </p15:guide>
        <p15:guide id="2" pos="5384">
          <p15:clr>
            <a:srgbClr val="FBAE40"/>
          </p15:clr>
        </p15:guide>
        <p15:guide id="3" orient="horz" pos="948">
          <p15:clr>
            <a:srgbClr val="FBAE40"/>
          </p15:clr>
        </p15:guide>
        <p15:guide id="4" orient="horz" pos="2820">
          <p15:clr>
            <a:srgbClr val="FBAE40"/>
          </p15:clr>
        </p15:guide>
        <p15:guide id="5" pos="5165">
          <p15:clr>
            <a:srgbClr val="FBAE40"/>
          </p15:clr>
        </p15:guide>
        <p15:guide id="6" pos="593">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Section Page">
    <p:spTree>
      <p:nvGrpSpPr>
        <p:cNvPr id="1" name=""/>
        <p:cNvGrpSpPr/>
        <p:nvPr/>
      </p:nvGrpSpPr>
      <p:grpSpPr>
        <a:xfrm>
          <a:off x="0" y="0"/>
          <a:ext cx="0" cy="0"/>
          <a:chOff x="0" y="0"/>
          <a:chExt cx="0" cy="0"/>
        </a:xfrm>
      </p:grpSpPr>
      <p:sp>
        <p:nvSpPr>
          <p:cNvPr id="2" name="Picture Placeholder 2"/>
          <p:cNvSpPr>
            <a:spLocks noGrp="1"/>
          </p:cNvSpPr>
          <p:nvPr>
            <p:ph type="pic" sz="quarter" idx="12"/>
          </p:nvPr>
        </p:nvSpPr>
        <p:spPr>
          <a:xfrm>
            <a:off x="335280" y="335566"/>
            <a:ext cx="8473440" cy="3620780"/>
          </a:xfrm>
          <a:prstGeom prst="rect">
            <a:avLst/>
          </a:prstGeom>
        </p:spPr>
        <p:txBody>
          <a:bodyPr/>
          <a:lstStyle>
            <a:lvl1pPr>
              <a:defRPr sz="1800">
                <a:solidFill>
                  <a:schemeClr val="tx2"/>
                </a:solidFill>
                <a:latin typeface="Lato" panose="020F0502020204030203" pitchFamily="34" charset="0"/>
              </a:defRPr>
            </a:lvl1pPr>
          </a:lstStyle>
          <a:p>
            <a:endParaRPr lang="en-US"/>
          </a:p>
        </p:txBody>
      </p:sp>
    </p:spTree>
    <p:extLst>
      <p:ext uri="{BB962C8B-B14F-4D97-AF65-F5344CB8AC3E}">
        <p14:creationId xmlns:p14="http://schemas.microsoft.com/office/powerpoint/2010/main" val="1822544662"/>
      </p:ext>
    </p:extLst>
  </p:cSld>
  <p:clrMapOvr>
    <a:masterClrMapping/>
  </p:clrMapOvr>
  <mc:AlternateContent xmlns:mc="http://schemas.openxmlformats.org/markup-compatibility/2006" xmlns:p14="http://schemas.microsoft.com/office/powerpoint/2010/main">
    <mc:Choice Requires="p14">
      <p:transition spd="slow" p14:dur="1250" advClick="0" advTm="100">
        <p:push dir="r"/>
      </p:transition>
    </mc:Choice>
    <mc:Fallback xmlns="">
      <p:transition spd="slow" advClick="0" advTm="100">
        <p:push dir="r"/>
      </p:transition>
    </mc:Fallback>
  </mc:AlternateContent>
  <p:extLst>
    <p:ext uri="{DCECCB84-F9BA-43D5-87BE-67443E8EF086}">
      <p15:sldGuideLst xmlns:p15="http://schemas.microsoft.com/office/powerpoint/2012/main">
        <p15:guide id="1" pos="374">
          <p15:clr>
            <a:srgbClr val="FBAE40"/>
          </p15:clr>
        </p15:guide>
        <p15:guide id="2" pos="5384">
          <p15:clr>
            <a:srgbClr val="FBAE40"/>
          </p15:clr>
        </p15:guide>
        <p15:guide id="3" orient="horz" pos="288">
          <p15:clr>
            <a:srgbClr val="FBAE40"/>
          </p15:clr>
        </p15:guide>
        <p15:guide id="4" orient="horz" pos="2952">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Page with Full Picture">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0" y="0"/>
            <a:ext cx="9144000" cy="5143500"/>
          </a:xfrm>
          <a:prstGeom prst="rect">
            <a:avLst/>
          </a:prstGeom>
        </p:spPr>
        <p:txBody>
          <a:bodyPr/>
          <a:lstStyle>
            <a:lvl1pPr>
              <a:defRPr>
                <a:solidFill>
                  <a:schemeClr val="tx2"/>
                </a:solidFill>
                <a:latin typeface="Lato" panose="020F0502020204030203" pitchFamily="34" charset="0"/>
              </a:defRPr>
            </a:lvl1pPr>
          </a:lstStyle>
          <a:p>
            <a:endParaRPr lang="en-US"/>
          </a:p>
        </p:txBody>
      </p:sp>
    </p:spTree>
    <p:extLst>
      <p:ext uri="{BB962C8B-B14F-4D97-AF65-F5344CB8AC3E}">
        <p14:creationId xmlns:p14="http://schemas.microsoft.com/office/powerpoint/2010/main" val="3882966784"/>
      </p:ext>
    </p:extLst>
  </p:cSld>
  <p:clrMapOvr>
    <a:masterClrMapping/>
  </p:clrMapOvr>
  <mc:AlternateContent xmlns:mc="http://schemas.openxmlformats.org/markup-compatibility/2006" xmlns:p14="http://schemas.microsoft.com/office/powerpoint/2010/main">
    <mc:Choice Requires="p14">
      <p:transition spd="slow" p14:dur="1250" advClick="0" advTm="100">
        <p:push dir="r"/>
      </p:transition>
    </mc:Choice>
    <mc:Fallback xmlns="">
      <p:transition spd="slow" advClick="0" advTm="100">
        <p:push dir="r"/>
      </p:transition>
    </mc:Fallback>
  </mc:AlternateContent>
  <p:extLst>
    <p:ext uri="{DCECCB84-F9BA-43D5-87BE-67443E8EF086}">
      <p15:sldGuideLst xmlns:p15="http://schemas.microsoft.com/office/powerpoint/2012/main">
        <p15:guide id="1" pos="374">
          <p15:clr>
            <a:srgbClr val="FBAE40"/>
          </p15:clr>
        </p15:guide>
        <p15:guide id="2" pos="5384">
          <p15:clr>
            <a:srgbClr val="FBAE40"/>
          </p15:clr>
        </p15:guide>
        <p15:guide id="3" orient="horz" pos="288">
          <p15:clr>
            <a:srgbClr val="FBAE40"/>
          </p15:clr>
        </p15:guide>
        <p15:guide id="4" orient="horz" pos="2952">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Contact us Page 1">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0" y="0"/>
            <a:ext cx="9144000" cy="5143500"/>
          </a:xfrm>
          <a:prstGeom prst="rect">
            <a:avLst/>
          </a:prstGeom>
        </p:spPr>
        <p:txBody>
          <a:bodyPr/>
          <a:lstStyle>
            <a:lvl1pPr>
              <a:defRPr>
                <a:solidFill>
                  <a:schemeClr val="tx2">
                    <a:lumMod val="40000"/>
                    <a:lumOff val="60000"/>
                  </a:schemeClr>
                </a:solidFill>
                <a:latin typeface="Lato" panose="020F0502020204030203" pitchFamily="34" charset="0"/>
              </a:defRPr>
            </a:lvl1pPr>
          </a:lstStyle>
          <a:p>
            <a:endParaRPr lang="en-US"/>
          </a:p>
        </p:txBody>
      </p:sp>
      <p:sp>
        <p:nvSpPr>
          <p:cNvPr id="5" name="Picture Placeholder 4"/>
          <p:cNvSpPr>
            <a:spLocks noGrp="1"/>
          </p:cNvSpPr>
          <p:nvPr>
            <p:ph type="pic" sz="quarter" idx="11"/>
          </p:nvPr>
        </p:nvSpPr>
        <p:spPr>
          <a:xfrm>
            <a:off x="1997869" y="1435894"/>
            <a:ext cx="1388270" cy="2191440"/>
          </a:xfrm>
          <a:prstGeom prst="rect">
            <a:avLst/>
          </a:prstGeom>
        </p:spPr>
        <p:txBody>
          <a:bodyPr/>
          <a:lstStyle>
            <a:lvl1pPr>
              <a:defRPr sz="1600">
                <a:solidFill>
                  <a:schemeClr val="tx2">
                    <a:lumMod val="40000"/>
                    <a:lumOff val="60000"/>
                  </a:schemeClr>
                </a:solidFill>
                <a:latin typeface="Lato" panose="020F0502020204030203" pitchFamily="34" charset="0"/>
              </a:defRPr>
            </a:lvl1pPr>
          </a:lstStyle>
          <a:p>
            <a:endParaRPr lang="en-US" dirty="0"/>
          </a:p>
        </p:txBody>
      </p:sp>
    </p:spTree>
    <p:extLst>
      <p:ext uri="{BB962C8B-B14F-4D97-AF65-F5344CB8AC3E}">
        <p14:creationId xmlns:p14="http://schemas.microsoft.com/office/powerpoint/2010/main" val="740146108"/>
      </p:ext>
    </p:extLst>
  </p:cSld>
  <p:clrMapOvr>
    <a:masterClrMapping/>
  </p:clrMapOvr>
  <mc:AlternateContent xmlns:mc="http://schemas.openxmlformats.org/markup-compatibility/2006" xmlns:p14="http://schemas.microsoft.com/office/powerpoint/2010/main">
    <mc:Choice Requires="p14">
      <p:transition spd="slow" p14:dur="1250" advClick="0" advTm="100">
        <p:push dir="r"/>
      </p:transition>
    </mc:Choice>
    <mc:Fallback xmlns="">
      <p:transition spd="slow" advClick="0" advTm="100">
        <p:push dir="r"/>
      </p:transition>
    </mc:Fallback>
  </mc:AlternateContent>
  <p:extLst>
    <p:ext uri="{DCECCB84-F9BA-43D5-87BE-67443E8EF086}">
      <p15:sldGuideLst xmlns:p15="http://schemas.microsoft.com/office/powerpoint/2012/main">
        <p15:guide id="1" pos="374">
          <p15:clr>
            <a:srgbClr val="FBAE40"/>
          </p15:clr>
        </p15:guide>
        <p15:guide id="2" pos="5384">
          <p15:clr>
            <a:srgbClr val="FBAE40"/>
          </p15:clr>
        </p15:guide>
        <p15:guide id="3" orient="horz" pos="288">
          <p15:clr>
            <a:srgbClr val="FBAE40"/>
          </p15:clr>
        </p15:guide>
        <p15:guide id="4" orient="horz" pos="2952">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Contact us Page 2">
    <p:spTree>
      <p:nvGrpSpPr>
        <p:cNvPr id="1" name=""/>
        <p:cNvGrpSpPr/>
        <p:nvPr/>
      </p:nvGrpSpPr>
      <p:grpSpPr>
        <a:xfrm>
          <a:off x="0" y="0"/>
          <a:ext cx="0" cy="0"/>
          <a:chOff x="0" y="0"/>
          <a:chExt cx="0" cy="0"/>
        </a:xfrm>
      </p:grpSpPr>
      <p:sp>
        <p:nvSpPr>
          <p:cNvPr id="5" name="Picture Placeholder 4"/>
          <p:cNvSpPr>
            <a:spLocks noGrp="1"/>
          </p:cNvSpPr>
          <p:nvPr>
            <p:ph type="pic" sz="quarter" idx="11"/>
          </p:nvPr>
        </p:nvSpPr>
        <p:spPr>
          <a:xfrm>
            <a:off x="1997869" y="1435894"/>
            <a:ext cx="1388270" cy="2191440"/>
          </a:xfrm>
          <a:prstGeom prst="rect">
            <a:avLst/>
          </a:prstGeom>
        </p:spPr>
        <p:txBody>
          <a:bodyPr/>
          <a:lstStyle>
            <a:lvl1pPr>
              <a:defRPr sz="1600">
                <a:solidFill>
                  <a:schemeClr val="tx2">
                    <a:lumMod val="40000"/>
                    <a:lumOff val="60000"/>
                  </a:schemeClr>
                </a:solidFill>
                <a:latin typeface="Lato" panose="020F0502020204030203" pitchFamily="34" charset="0"/>
              </a:defRPr>
            </a:lvl1pPr>
          </a:lstStyle>
          <a:p>
            <a:endParaRPr lang="en-US" dirty="0"/>
          </a:p>
        </p:txBody>
      </p:sp>
    </p:spTree>
    <p:extLst>
      <p:ext uri="{BB962C8B-B14F-4D97-AF65-F5344CB8AC3E}">
        <p14:creationId xmlns:p14="http://schemas.microsoft.com/office/powerpoint/2010/main" val="2964776429"/>
      </p:ext>
    </p:extLst>
  </p:cSld>
  <p:clrMapOvr>
    <a:masterClrMapping/>
  </p:clrMapOvr>
  <mc:AlternateContent xmlns:mc="http://schemas.openxmlformats.org/markup-compatibility/2006" xmlns:p14="http://schemas.microsoft.com/office/powerpoint/2010/main">
    <mc:Choice Requires="p14">
      <p:transition spd="slow" p14:dur="1250" advClick="0" advTm="100">
        <p:push dir="r"/>
      </p:transition>
    </mc:Choice>
    <mc:Fallback xmlns="">
      <p:transition spd="slow" advClick="0" advTm="100">
        <p:push dir="r"/>
      </p:transition>
    </mc:Fallback>
  </mc:AlternateContent>
  <p:extLst>
    <p:ext uri="{DCECCB84-F9BA-43D5-87BE-67443E8EF086}">
      <p15:sldGuideLst xmlns:p15="http://schemas.microsoft.com/office/powerpoint/2012/main">
        <p15:guide id="1" pos="374">
          <p15:clr>
            <a:srgbClr val="FBAE40"/>
          </p15:clr>
        </p15:guide>
        <p15:guide id="2" pos="5384">
          <p15:clr>
            <a:srgbClr val="FBAE40"/>
          </p15:clr>
        </p15:guide>
        <p15:guide id="3" orient="horz" pos="288">
          <p15:clr>
            <a:srgbClr val="FBAE40"/>
          </p15:clr>
        </p15:guide>
        <p15:guide id="4" orient="horz" pos="2952">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Balnk Page">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3026321"/>
      </p:ext>
    </p:extLst>
  </p:cSld>
  <p:clrMapOvr>
    <a:masterClrMapping/>
  </p:clrMapOvr>
  <mc:AlternateContent xmlns:mc="http://schemas.openxmlformats.org/markup-compatibility/2006" xmlns:p14="http://schemas.microsoft.com/office/powerpoint/2010/main">
    <mc:Choice Requires="p14">
      <p:transition spd="slow" p14:dur="1250" advClick="0" advTm="100">
        <p:push dir="r"/>
      </p:transition>
    </mc:Choice>
    <mc:Fallback xmlns="">
      <p:transition spd="slow" advClick="0" advTm="100">
        <p:push dir="r"/>
      </p:transition>
    </mc:Fallback>
  </mc:AlternateContent>
  <p:extLst>
    <p:ext uri="{DCECCB84-F9BA-43D5-87BE-67443E8EF086}">
      <p15:sldGuideLst xmlns:p15="http://schemas.microsoft.com/office/powerpoint/2012/main">
        <p15:guide id="1" pos="374">
          <p15:clr>
            <a:srgbClr val="FBAE40"/>
          </p15:clr>
        </p15:guide>
        <p15:guide id="2" pos="5384">
          <p15:clr>
            <a:srgbClr val="FBAE40"/>
          </p15:clr>
        </p15:guide>
        <p15:guide id="3" orient="horz" pos="288" userDrawn="1">
          <p15:clr>
            <a:srgbClr val="FBAE40"/>
          </p15:clr>
        </p15:guide>
        <p15:guide id="4" orient="horz" pos="2952"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Welcome Page">
    <p:spTree>
      <p:nvGrpSpPr>
        <p:cNvPr id="1" name=""/>
        <p:cNvGrpSpPr/>
        <p:nvPr/>
      </p:nvGrpSpPr>
      <p:grpSpPr>
        <a:xfrm>
          <a:off x="0" y="0"/>
          <a:ext cx="0" cy="0"/>
          <a:chOff x="0" y="0"/>
          <a:chExt cx="0" cy="0"/>
        </a:xfrm>
      </p:grpSpPr>
      <p:sp>
        <p:nvSpPr>
          <p:cNvPr id="7" name="Picture Placeholder 5"/>
          <p:cNvSpPr>
            <a:spLocks noGrp="1"/>
          </p:cNvSpPr>
          <p:nvPr>
            <p:ph type="pic" sz="quarter" idx="10"/>
          </p:nvPr>
        </p:nvSpPr>
        <p:spPr>
          <a:xfrm>
            <a:off x="1218871" y="787124"/>
            <a:ext cx="1783006" cy="1785296"/>
          </a:xfrm>
          <a:prstGeom prst="ellipse">
            <a:avLst/>
          </a:prstGeom>
        </p:spPr>
        <p:txBody>
          <a:bodyPr/>
          <a:lstStyle>
            <a:lvl1pPr>
              <a:defRPr sz="1200">
                <a:solidFill>
                  <a:schemeClr val="tx2"/>
                </a:solidFill>
              </a:defRPr>
            </a:lvl1pPr>
          </a:lstStyle>
          <a:p>
            <a:endParaRPr lang="en-US"/>
          </a:p>
        </p:txBody>
      </p:sp>
    </p:spTree>
    <p:extLst>
      <p:ext uri="{BB962C8B-B14F-4D97-AF65-F5344CB8AC3E}">
        <p14:creationId xmlns:p14="http://schemas.microsoft.com/office/powerpoint/2010/main" val="3527786151"/>
      </p:ext>
    </p:extLst>
  </p:cSld>
  <p:clrMapOvr>
    <a:masterClrMapping/>
  </p:clrMapOvr>
  <mc:AlternateContent xmlns:mc="http://schemas.openxmlformats.org/markup-compatibility/2006" xmlns:p14="http://schemas.microsoft.com/office/powerpoint/2010/main">
    <mc:Choice Requires="p14">
      <p:transition spd="slow" p14:dur="1250" advClick="0" advTm="100">
        <p:push dir="r"/>
      </p:transition>
    </mc:Choice>
    <mc:Fallback xmlns="">
      <p:transition spd="slow" advClick="0" advTm="100">
        <p:push dir="r"/>
      </p:transition>
    </mc:Fallback>
  </mc:AlternateContent>
  <p:extLst>
    <p:ext uri="{DCECCB84-F9BA-43D5-87BE-67443E8EF086}">
      <p15:sldGuideLst xmlns:p15="http://schemas.microsoft.com/office/powerpoint/2012/main">
        <p15:guide id="1" pos="374">
          <p15:clr>
            <a:srgbClr val="FBAE40"/>
          </p15:clr>
        </p15:guide>
        <p15:guide id="2" pos="5384">
          <p15:clr>
            <a:srgbClr val="FBAE40"/>
          </p15:clr>
        </p15:guide>
        <p15:guide id="3" orient="horz" pos="288">
          <p15:clr>
            <a:srgbClr val="FBAE40"/>
          </p15:clr>
        </p15:guide>
        <p15:guide id="4" orient="horz" pos="2952">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Company Timeline Page 1">
    <p:spTree>
      <p:nvGrpSpPr>
        <p:cNvPr id="1" name=""/>
        <p:cNvGrpSpPr/>
        <p:nvPr/>
      </p:nvGrpSpPr>
      <p:grpSpPr>
        <a:xfrm>
          <a:off x="0" y="0"/>
          <a:ext cx="0" cy="0"/>
          <a:chOff x="0" y="0"/>
          <a:chExt cx="0" cy="0"/>
        </a:xfrm>
      </p:grpSpPr>
      <p:sp>
        <p:nvSpPr>
          <p:cNvPr id="5" name="Picture Placeholder 4"/>
          <p:cNvSpPr>
            <a:spLocks noGrp="1"/>
          </p:cNvSpPr>
          <p:nvPr>
            <p:ph type="pic" sz="quarter" idx="12"/>
          </p:nvPr>
        </p:nvSpPr>
        <p:spPr>
          <a:xfrm>
            <a:off x="770620" y="1643062"/>
            <a:ext cx="2652712" cy="1357463"/>
          </a:xfrm>
          <a:prstGeom prst="rect">
            <a:avLst/>
          </a:prstGeom>
        </p:spPr>
        <p:txBody>
          <a:bodyPr/>
          <a:lstStyle>
            <a:lvl1pPr>
              <a:defRPr sz="1200">
                <a:solidFill>
                  <a:schemeClr val="tx2"/>
                </a:solidFill>
                <a:latin typeface="Lato" panose="020F0502020204030203" pitchFamily="34" charset="0"/>
              </a:defRPr>
            </a:lvl1pPr>
          </a:lstStyle>
          <a:p>
            <a:endParaRPr lang="en-US"/>
          </a:p>
        </p:txBody>
      </p:sp>
      <p:sp>
        <p:nvSpPr>
          <p:cNvPr id="15" name="Picture Placeholder 4"/>
          <p:cNvSpPr>
            <a:spLocks noGrp="1"/>
          </p:cNvSpPr>
          <p:nvPr>
            <p:ph type="pic" sz="quarter" idx="13"/>
          </p:nvPr>
        </p:nvSpPr>
        <p:spPr>
          <a:xfrm>
            <a:off x="5730082" y="2009951"/>
            <a:ext cx="2652712" cy="1357463"/>
          </a:xfrm>
          <a:prstGeom prst="rect">
            <a:avLst/>
          </a:prstGeom>
        </p:spPr>
        <p:txBody>
          <a:bodyPr/>
          <a:lstStyle>
            <a:lvl1pPr>
              <a:defRPr sz="1200">
                <a:solidFill>
                  <a:schemeClr val="tx2"/>
                </a:solidFill>
                <a:latin typeface="Lato" panose="020F0502020204030203" pitchFamily="34" charset="0"/>
              </a:defRPr>
            </a:lvl1pPr>
          </a:lstStyle>
          <a:p>
            <a:endParaRPr lang="en-US"/>
          </a:p>
        </p:txBody>
      </p:sp>
      <p:sp>
        <p:nvSpPr>
          <p:cNvPr id="3" name="Rectangle 2"/>
          <p:cNvSpPr/>
          <p:nvPr userDrawn="1"/>
        </p:nvSpPr>
        <p:spPr>
          <a:xfrm>
            <a:off x="8199438" y="4776788"/>
            <a:ext cx="350202" cy="3667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 Placeholder 8"/>
          <p:cNvSpPr>
            <a:spLocks noGrp="1"/>
          </p:cNvSpPr>
          <p:nvPr>
            <p:ph type="body" sz="quarter" idx="10"/>
          </p:nvPr>
        </p:nvSpPr>
        <p:spPr>
          <a:xfrm>
            <a:off x="594360" y="359899"/>
            <a:ext cx="7955280" cy="362873"/>
          </a:xfrm>
          <a:prstGeom prst="rect">
            <a:avLst/>
          </a:prstGeom>
        </p:spPr>
        <p:txBody>
          <a:bodyPr lIns="0" tIns="0" rIns="0" bIns="0"/>
          <a:lstStyle>
            <a:lvl1pPr marL="0" indent="0" algn="l">
              <a:buNone/>
              <a:defRPr sz="2700" b="1" cap="none" spc="0" baseline="0">
                <a:solidFill>
                  <a:schemeClr val="tx2"/>
                </a:solidFill>
                <a:latin typeface="Lato" panose="020F0502020204030203" pitchFamily="34" charset="0"/>
                <a:ea typeface="Roboto" panose="02000000000000000000" pitchFamily="2" charset="0"/>
              </a:defRPr>
            </a:lvl1pPr>
          </a:lstStyle>
          <a:p>
            <a:pPr lvl="0"/>
            <a:r>
              <a:rPr lang="en-US" dirty="0"/>
              <a:t>Click to edit Master text styles</a:t>
            </a:r>
          </a:p>
        </p:txBody>
      </p:sp>
      <p:sp>
        <p:nvSpPr>
          <p:cNvPr id="11" name="Text Placeholder 8"/>
          <p:cNvSpPr>
            <a:spLocks noGrp="1"/>
          </p:cNvSpPr>
          <p:nvPr>
            <p:ph type="body" sz="quarter" idx="11"/>
          </p:nvPr>
        </p:nvSpPr>
        <p:spPr>
          <a:xfrm>
            <a:off x="594360" y="777353"/>
            <a:ext cx="7955280" cy="169691"/>
          </a:xfrm>
          <a:prstGeom prst="rect">
            <a:avLst/>
          </a:prstGeom>
        </p:spPr>
        <p:txBody>
          <a:bodyPr lIns="0" tIns="0" rIns="0" bIns="0"/>
          <a:lstStyle>
            <a:lvl1pPr marL="0" indent="0" algn="l">
              <a:buNone/>
              <a:defRPr sz="1100" b="0" cap="none" baseline="0">
                <a:solidFill>
                  <a:schemeClr val="bg1">
                    <a:lumMod val="50000"/>
                  </a:schemeClr>
                </a:solidFill>
                <a:latin typeface="Lato Light" panose="020F0302020204030203" pitchFamily="34" charset="0"/>
              </a:defRPr>
            </a:lvl1pPr>
          </a:lstStyle>
          <a:p>
            <a:pPr lvl="0"/>
            <a:r>
              <a:rPr lang="en-US" dirty="0"/>
              <a:t>Click to edit Master text styles</a:t>
            </a:r>
          </a:p>
        </p:txBody>
      </p:sp>
      <p:sp>
        <p:nvSpPr>
          <p:cNvPr id="6" name="TextBox 5"/>
          <p:cNvSpPr txBox="1"/>
          <p:nvPr userDrawn="1"/>
        </p:nvSpPr>
        <p:spPr>
          <a:xfrm>
            <a:off x="8207431" y="4839652"/>
            <a:ext cx="331676" cy="138499"/>
          </a:xfrm>
          <a:prstGeom prst="rect">
            <a:avLst/>
          </a:prstGeom>
          <a:noFill/>
        </p:spPr>
        <p:txBody>
          <a:bodyPr wrap="square" lIns="0" tIns="0" rIns="0" bIns="0" rtlCol="0">
            <a:spAutoFit/>
          </a:bodyPr>
          <a:lstStyle/>
          <a:p>
            <a:pPr algn="ctr"/>
            <a:fld id="{0734B565-F3A7-4F3A-A7A3-CEB56CC79533}" type="slidenum">
              <a:rPr lang="en-US" sz="900" b="0" smtClean="0">
                <a:solidFill>
                  <a:schemeClr val="bg1"/>
                </a:solidFill>
                <a:latin typeface="Lato" panose="020F0502020204030203" pitchFamily="34" charset="0"/>
              </a:rPr>
              <a:pPr algn="ctr"/>
              <a:t>‹#›</a:t>
            </a:fld>
            <a:endParaRPr lang="en-US" sz="900" b="0" dirty="0">
              <a:solidFill>
                <a:schemeClr val="bg1"/>
              </a:solidFill>
              <a:latin typeface="Lato" panose="020F0502020204030203" pitchFamily="34" charset="0"/>
            </a:endParaRPr>
          </a:p>
        </p:txBody>
      </p:sp>
      <p:sp>
        <p:nvSpPr>
          <p:cNvPr id="2" name="Rectangle 1"/>
          <p:cNvSpPr/>
          <p:nvPr userDrawn="1"/>
        </p:nvSpPr>
        <p:spPr>
          <a:xfrm>
            <a:off x="607060" y="1034380"/>
            <a:ext cx="338328" cy="274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userDrawn="1"/>
        </p:nvSpPr>
        <p:spPr>
          <a:xfrm>
            <a:off x="6238875" y="4839652"/>
            <a:ext cx="1765300" cy="138499"/>
          </a:xfrm>
          <a:prstGeom prst="rect">
            <a:avLst/>
          </a:prstGeom>
          <a:noFill/>
        </p:spPr>
        <p:txBody>
          <a:bodyPr wrap="square" lIns="0" tIns="0" rIns="0" bIns="0" rtlCol="0">
            <a:spAutoFit/>
          </a:bodyPr>
          <a:lstStyle/>
          <a:p>
            <a:pPr algn="r">
              <a:lnSpc>
                <a:spcPct val="100000"/>
              </a:lnSpc>
              <a:spcAft>
                <a:spcPts val="0"/>
              </a:spcAft>
            </a:pPr>
            <a:r>
              <a:rPr lang="en-US" sz="900" b="0" dirty="0">
                <a:solidFill>
                  <a:schemeClr val="bg1">
                    <a:lumMod val="50000"/>
                  </a:schemeClr>
                </a:solidFill>
                <a:latin typeface="Lato Light" panose="020F0302020204030203" pitchFamily="34" charset="0"/>
              </a:rPr>
              <a:t>Public PowerPoint Template</a:t>
            </a:r>
          </a:p>
        </p:txBody>
      </p:sp>
    </p:spTree>
    <p:extLst>
      <p:ext uri="{BB962C8B-B14F-4D97-AF65-F5344CB8AC3E}">
        <p14:creationId xmlns:p14="http://schemas.microsoft.com/office/powerpoint/2010/main" val="267864083"/>
      </p:ext>
    </p:extLst>
  </p:cSld>
  <p:clrMapOvr>
    <a:masterClrMapping/>
  </p:clrMapOvr>
  <mc:AlternateContent xmlns:mc="http://schemas.openxmlformats.org/markup-compatibility/2006" xmlns:p14="http://schemas.microsoft.com/office/powerpoint/2010/main">
    <mc:Choice Requires="p14">
      <p:transition spd="slow" p14:dur="1250" advClick="0" advTm="100">
        <p:push dir="r"/>
      </p:transition>
    </mc:Choice>
    <mc:Fallback xmlns="">
      <p:transition spd="slow" advClick="0" advTm="100">
        <p:push dir="r"/>
      </p:transition>
    </mc:Fallback>
  </mc:AlternateContent>
  <p:extLst>
    <p:ext uri="{DCECCB84-F9BA-43D5-87BE-67443E8EF086}">
      <p15:sldGuideLst xmlns:p15="http://schemas.microsoft.com/office/powerpoint/2012/main">
        <p15:guide id="1" pos="374">
          <p15:clr>
            <a:srgbClr val="FBAE40"/>
          </p15:clr>
        </p15:guide>
        <p15:guide id="2" pos="5384">
          <p15:clr>
            <a:srgbClr val="FBAE40"/>
          </p15:clr>
        </p15:guide>
        <p15:guide id="3" orient="horz" pos="948">
          <p15:clr>
            <a:srgbClr val="FBAE40"/>
          </p15:clr>
        </p15:guide>
        <p15:guide id="4" orient="horz" pos="2820">
          <p15:clr>
            <a:srgbClr val="FBAE40"/>
          </p15:clr>
        </p15:guide>
        <p15:guide id="5" pos="5165">
          <p15:clr>
            <a:srgbClr val="FBAE40"/>
          </p15:clr>
        </p15:guide>
        <p15:guide id="6" pos="593">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Company Timeline Page 2">
    <p:spTree>
      <p:nvGrpSpPr>
        <p:cNvPr id="1" name=""/>
        <p:cNvGrpSpPr/>
        <p:nvPr/>
      </p:nvGrpSpPr>
      <p:grpSpPr>
        <a:xfrm>
          <a:off x="0" y="0"/>
          <a:ext cx="0" cy="0"/>
          <a:chOff x="0" y="0"/>
          <a:chExt cx="0" cy="0"/>
        </a:xfrm>
      </p:grpSpPr>
      <p:sp>
        <p:nvSpPr>
          <p:cNvPr id="5" name="Picture Placeholder 4"/>
          <p:cNvSpPr>
            <a:spLocks noGrp="1"/>
          </p:cNvSpPr>
          <p:nvPr>
            <p:ph type="pic" sz="quarter" idx="12"/>
          </p:nvPr>
        </p:nvSpPr>
        <p:spPr>
          <a:xfrm>
            <a:off x="770620" y="795144"/>
            <a:ext cx="2652712" cy="1357463"/>
          </a:xfrm>
          <a:prstGeom prst="rect">
            <a:avLst/>
          </a:prstGeom>
        </p:spPr>
        <p:txBody>
          <a:bodyPr/>
          <a:lstStyle>
            <a:lvl1pPr>
              <a:defRPr sz="1200">
                <a:solidFill>
                  <a:schemeClr val="tx2"/>
                </a:solidFill>
                <a:latin typeface="Lato" panose="020F0502020204030203" pitchFamily="34" charset="0"/>
              </a:defRPr>
            </a:lvl1pPr>
          </a:lstStyle>
          <a:p>
            <a:endParaRPr lang="en-US"/>
          </a:p>
        </p:txBody>
      </p:sp>
      <p:sp>
        <p:nvSpPr>
          <p:cNvPr id="15" name="Picture Placeholder 4"/>
          <p:cNvSpPr>
            <a:spLocks noGrp="1"/>
          </p:cNvSpPr>
          <p:nvPr>
            <p:ph type="pic" sz="quarter" idx="13"/>
          </p:nvPr>
        </p:nvSpPr>
        <p:spPr>
          <a:xfrm>
            <a:off x="5730082" y="1564678"/>
            <a:ext cx="2652712" cy="1357463"/>
          </a:xfrm>
          <a:prstGeom prst="rect">
            <a:avLst/>
          </a:prstGeom>
        </p:spPr>
        <p:txBody>
          <a:bodyPr/>
          <a:lstStyle>
            <a:lvl1pPr>
              <a:defRPr sz="1200">
                <a:solidFill>
                  <a:schemeClr val="tx2"/>
                </a:solidFill>
                <a:latin typeface="Lato" panose="020F0502020204030203" pitchFamily="34" charset="0"/>
              </a:defRPr>
            </a:lvl1pPr>
          </a:lstStyle>
          <a:p>
            <a:endParaRPr lang="en-US"/>
          </a:p>
        </p:txBody>
      </p:sp>
      <p:sp>
        <p:nvSpPr>
          <p:cNvPr id="3" name="Rectangle 2"/>
          <p:cNvSpPr/>
          <p:nvPr userDrawn="1"/>
        </p:nvSpPr>
        <p:spPr>
          <a:xfrm>
            <a:off x="8199438" y="4776788"/>
            <a:ext cx="350202" cy="3667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userDrawn="1"/>
        </p:nvSpPr>
        <p:spPr>
          <a:xfrm>
            <a:off x="8207431" y="4839652"/>
            <a:ext cx="331676" cy="138499"/>
          </a:xfrm>
          <a:prstGeom prst="rect">
            <a:avLst/>
          </a:prstGeom>
          <a:noFill/>
        </p:spPr>
        <p:txBody>
          <a:bodyPr wrap="square" lIns="0" tIns="0" rIns="0" bIns="0" rtlCol="0">
            <a:spAutoFit/>
          </a:bodyPr>
          <a:lstStyle/>
          <a:p>
            <a:pPr algn="ctr"/>
            <a:fld id="{0734B565-F3A7-4F3A-A7A3-CEB56CC79533}" type="slidenum">
              <a:rPr lang="en-US" sz="900" b="0" smtClean="0">
                <a:solidFill>
                  <a:schemeClr val="bg1"/>
                </a:solidFill>
                <a:latin typeface="Lato" panose="020F0502020204030203" pitchFamily="34" charset="0"/>
              </a:rPr>
              <a:pPr algn="ctr"/>
              <a:t>‹#›</a:t>
            </a:fld>
            <a:endParaRPr lang="en-US" sz="900" b="0" dirty="0">
              <a:solidFill>
                <a:schemeClr val="bg1"/>
              </a:solidFill>
              <a:latin typeface="Lato" panose="020F0502020204030203" pitchFamily="34" charset="0"/>
            </a:endParaRPr>
          </a:p>
        </p:txBody>
      </p:sp>
      <p:sp>
        <p:nvSpPr>
          <p:cNvPr id="13" name="TextBox 12"/>
          <p:cNvSpPr txBox="1"/>
          <p:nvPr userDrawn="1"/>
        </p:nvSpPr>
        <p:spPr>
          <a:xfrm>
            <a:off x="6238875" y="4839652"/>
            <a:ext cx="1765300" cy="138499"/>
          </a:xfrm>
          <a:prstGeom prst="rect">
            <a:avLst/>
          </a:prstGeom>
          <a:noFill/>
        </p:spPr>
        <p:txBody>
          <a:bodyPr wrap="square" lIns="0" tIns="0" rIns="0" bIns="0" rtlCol="0">
            <a:spAutoFit/>
          </a:bodyPr>
          <a:lstStyle/>
          <a:p>
            <a:pPr algn="r">
              <a:lnSpc>
                <a:spcPct val="100000"/>
              </a:lnSpc>
              <a:spcAft>
                <a:spcPts val="0"/>
              </a:spcAft>
            </a:pPr>
            <a:r>
              <a:rPr lang="en-US" sz="900" b="0" dirty="0">
                <a:solidFill>
                  <a:schemeClr val="bg1">
                    <a:lumMod val="50000"/>
                  </a:schemeClr>
                </a:solidFill>
                <a:latin typeface="Lato Light" panose="020F0302020204030203" pitchFamily="34" charset="0"/>
              </a:rPr>
              <a:t>Public PowerPoint Template</a:t>
            </a:r>
          </a:p>
        </p:txBody>
      </p:sp>
    </p:spTree>
    <p:extLst>
      <p:ext uri="{BB962C8B-B14F-4D97-AF65-F5344CB8AC3E}">
        <p14:creationId xmlns:p14="http://schemas.microsoft.com/office/powerpoint/2010/main" val="4293538083"/>
      </p:ext>
    </p:extLst>
  </p:cSld>
  <p:clrMapOvr>
    <a:masterClrMapping/>
  </p:clrMapOvr>
  <mc:AlternateContent xmlns:mc="http://schemas.openxmlformats.org/markup-compatibility/2006" xmlns:p14="http://schemas.microsoft.com/office/powerpoint/2010/main">
    <mc:Choice Requires="p14">
      <p:transition spd="slow" p14:dur="1250" advClick="0" advTm="100">
        <p:push dir="r"/>
      </p:transition>
    </mc:Choice>
    <mc:Fallback xmlns="">
      <p:transition spd="slow" advClick="0" advTm="100">
        <p:push dir="r"/>
      </p:transition>
    </mc:Fallback>
  </mc:AlternateContent>
  <p:extLst>
    <p:ext uri="{DCECCB84-F9BA-43D5-87BE-67443E8EF086}">
      <p15:sldGuideLst xmlns:p15="http://schemas.microsoft.com/office/powerpoint/2012/main">
        <p15:guide id="1" pos="374">
          <p15:clr>
            <a:srgbClr val="FBAE40"/>
          </p15:clr>
        </p15:guide>
        <p15:guide id="2" pos="5384">
          <p15:clr>
            <a:srgbClr val="FBAE40"/>
          </p15:clr>
        </p15:guide>
        <p15:guide id="3" orient="horz" pos="948">
          <p15:clr>
            <a:srgbClr val="FBAE40"/>
          </p15:clr>
        </p15:guide>
        <p15:guide id="4" orient="horz" pos="2820">
          <p15:clr>
            <a:srgbClr val="FBAE40"/>
          </p15:clr>
        </p15:guide>
        <p15:guide id="5" pos="5165">
          <p15:clr>
            <a:srgbClr val="FBAE40"/>
          </p15:clr>
        </p15:guide>
        <p15:guide id="6" pos="593">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Our Services Page 1">
    <p:spTree>
      <p:nvGrpSpPr>
        <p:cNvPr id="1" name=""/>
        <p:cNvGrpSpPr/>
        <p:nvPr/>
      </p:nvGrpSpPr>
      <p:grpSpPr>
        <a:xfrm>
          <a:off x="0" y="0"/>
          <a:ext cx="0" cy="0"/>
          <a:chOff x="0" y="0"/>
          <a:chExt cx="0" cy="0"/>
        </a:xfrm>
      </p:grpSpPr>
      <p:sp>
        <p:nvSpPr>
          <p:cNvPr id="3" name="Rectangle 2"/>
          <p:cNvSpPr/>
          <p:nvPr userDrawn="1"/>
        </p:nvSpPr>
        <p:spPr>
          <a:xfrm>
            <a:off x="8199438" y="4776788"/>
            <a:ext cx="350202" cy="3667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 Placeholder 8"/>
          <p:cNvSpPr>
            <a:spLocks noGrp="1"/>
          </p:cNvSpPr>
          <p:nvPr>
            <p:ph type="body" sz="quarter" idx="10"/>
          </p:nvPr>
        </p:nvSpPr>
        <p:spPr>
          <a:xfrm>
            <a:off x="594360" y="359899"/>
            <a:ext cx="7955280" cy="362873"/>
          </a:xfrm>
          <a:prstGeom prst="rect">
            <a:avLst/>
          </a:prstGeom>
        </p:spPr>
        <p:txBody>
          <a:bodyPr lIns="0" tIns="0" rIns="0" bIns="0"/>
          <a:lstStyle>
            <a:lvl1pPr marL="0" indent="0" algn="l">
              <a:buNone/>
              <a:defRPr sz="2700" b="1" cap="none" spc="0" baseline="0">
                <a:solidFill>
                  <a:schemeClr val="tx2"/>
                </a:solidFill>
                <a:latin typeface="Lato" panose="020F0502020204030203" pitchFamily="34" charset="0"/>
                <a:ea typeface="Roboto" panose="02000000000000000000" pitchFamily="2" charset="0"/>
              </a:defRPr>
            </a:lvl1pPr>
          </a:lstStyle>
          <a:p>
            <a:pPr lvl="0"/>
            <a:r>
              <a:rPr lang="en-US" dirty="0"/>
              <a:t>Click to edit Master text styles</a:t>
            </a:r>
          </a:p>
        </p:txBody>
      </p:sp>
      <p:sp>
        <p:nvSpPr>
          <p:cNvPr id="11" name="Text Placeholder 8"/>
          <p:cNvSpPr>
            <a:spLocks noGrp="1"/>
          </p:cNvSpPr>
          <p:nvPr>
            <p:ph type="body" sz="quarter" idx="11"/>
          </p:nvPr>
        </p:nvSpPr>
        <p:spPr>
          <a:xfrm>
            <a:off x="594360" y="777353"/>
            <a:ext cx="7955280" cy="169691"/>
          </a:xfrm>
          <a:prstGeom prst="rect">
            <a:avLst/>
          </a:prstGeom>
        </p:spPr>
        <p:txBody>
          <a:bodyPr lIns="0" tIns="0" rIns="0" bIns="0"/>
          <a:lstStyle>
            <a:lvl1pPr marL="0" indent="0" algn="l">
              <a:buNone/>
              <a:defRPr sz="1100" b="0" cap="none" baseline="0">
                <a:solidFill>
                  <a:schemeClr val="bg1">
                    <a:lumMod val="50000"/>
                  </a:schemeClr>
                </a:solidFill>
                <a:latin typeface="Lato Light" panose="020F0302020204030203" pitchFamily="34" charset="0"/>
              </a:defRPr>
            </a:lvl1pPr>
          </a:lstStyle>
          <a:p>
            <a:pPr lvl="0"/>
            <a:r>
              <a:rPr lang="en-US" dirty="0"/>
              <a:t>Click to edit Master text styles</a:t>
            </a:r>
          </a:p>
        </p:txBody>
      </p:sp>
      <p:sp>
        <p:nvSpPr>
          <p:cNvPr id="6" name="TextBox 5"/>
          <p:cNvSpPr txBox="1"/>
          <p:nvPr userDrawn="1"/>
        </p:nvSpPr>
        <p:spPr>
          <a:xfrm>
            <a:off x="8207431" y="4839652"/>
            <a:ext cx="331676" cy="138499"/>
          </a:xfrm>
          <a:prstGeom prst="rect">
            <a:avLst/>
          </a:prstGeom>
          <a:noFill/>
        </p:spPr>
        <p:txBody>
          <a:bodyPr wrap="square" lIns="0" tIns="0" rIns="0" bIns="0" rtlCol="0">
            <a:spAutoFit/>
          </a:bodyPr>
          <a:lstStyle/>
          <a:p>
            <a:pPr algn="ctr"/>
            <a:fld id="{0734B565-F3A7-4F3A-A7A3-CEB56CC79533}" type="slidenum">
              <a:rPr lang="en-US" sz="900" b="0" smtClean="0">
                <a:solidFill>
                  <a:schemeClr val="bg1"/>
                </a:solidFill>
                <a:latin typeface="Lato" panose="020F0502020204030203" pitchFamily="34" charset="0"/>
              </a:rPr>
              <a:pPr algn="ctr"/>
              <a:t>‹#›</a:t>
            </a:fld>
            <a:endParaRPr lang="en-US" sz="900" b="0" dirty="0">
              <a:solidFill>
                <a:schemeClr val="bg1"/>
              </a:solidFill>
              <a:latin typeface="Lato" panose="020F0502020204030203" pitchFamily="34" charset="0"/>
            </a:endParaRPr>
          </a:p>
        </p:txBody>
      </p:sp>
      <p:sp>
        <p:nvSpPr>
          <p:cNvPr id="2" name="Rectangle 1"/>
          <p:cNvSpPr/>
          <p:nvPr userDrawn="1"/>
        </p:nvSpPr>
        <p:spPr>
          <a:xfrm>
            <a:off x="607060" y="1034380"/>
            <a:ext cx="338328" cy="274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userDrawn="1"/>
        </p:nvSpPr>
        <p:spPr>
          <a:xfrm>
            <a:off x="6238875" y="4839652"/>
            <a:ext cx="1765300" cy="138499"/>
          </a:xfrm>
          <a:prstGeom prst="rect">
            <a:avLst/>
          </a:prstGeom>
          <a:noFill/>
        </p:spPr>
        <p:txBody>
          <a:bodyPr wrap="square" lIns="0" tIns="0" rIns="0" bIns="0" rtlCol="0">
            <a:spAutoFit/>
          </a:bodyPr>
          <a:lstStyle/>
          <a:p>
            <a:pPr algn="r">
              <a:lnSpc>
                <a:spcPct val="100000"/>
              </a:lnSpc>
              <a:spcAft>
                <a:spcPts val="0"/>
              </a:spcAft>
            </a:pPr>
            <a:r>
              <a:rPr lang="en-US" sz="900" b="0" dirty="0">
                <a:solidFill>
                  <a:schemeClr val="bg1">
                    <a:lumMod val="50000"/>
                  </a:schemeClr>
                </a:solidFill>
                <a:latin typeface="Lato Light" panose="020F0302020204030203" pitchFamily="34" charset="0"/>
              </a:rPr>
              <a:t>Public PowerPoint Template</a:t>
            </a:r>
          </a:p>
        </p:txBody>
      </p:sp>
      <p:sp>
        <p:nvSpPr>
          <p:cNvPr id="5" name="Picture Placeholder 4"/>
          <p:cNvSpPr>
            <a:spLocks noGrp="1"/>
          </p:cNvSpPr>
          <p:nvPr>
            <p:ph type="pic" sz="quarter" idx="12"/>
          </p:nvPr>
        </p:nvSpPr>
        <p:spPr>
          <a:xfrm>
            <a:off x="655200" y="1557338"/>
            <a:ext cx="1609700" cy="1537128"/>
          </a:xfrm>
          <a:prstGeom prst="rect">
            <a:avLst/>
          </a:prstGeom>
        </p:spPr>
        <p:txBody>
          <a:bodyPr/>
          <a:lstStyle>
            <a:lvl1pPr>
              <a:defRPr sz="1200">
                <a:solidFill>
                  <a:schemeClr val="tx2"/>
                </a:solidFill>
                <a:latin typeface="Lato" panose="020F0502020204030203" pitchFamily="34" charset="0"/>
              </a:defRPr>
            </a:lvl1pPr>
          </a:lstStyle>
          <a:p>
            <a:endParaRPr lang="en-US"/>
          </a:p>
        </p:txBody>
      </p:sp>
      <p:sp>
        <p:nvSpPr>
          <p:cNvPr id="16" name="Picture Placeholder 4"/>
          <p:cNvSpPr>
            <a:spLocks noGrp="1"/>
          </p:cNvSpPr>
          <p:nvPr>
            <p:ph type="pic" sz="quarter" idx="13"/>
          </p:nvPr>
        </p:nvSpPr>
        <p:spPr>
          <a:xfrm>
            <a:off x="2728897" y="1557338"/>
            <a:ext cx="1609700" cy="1537128"/>
          </a:xfrm>
          <a:prstGeom prst="rect">
            <a:avLst/>
          </a:prstGeom>
        </p:spPr>
        <p:txBody>
          <a:bodyPr/>
          <a:lstStyle>
            <a:lvl1pPr>
              <a:defRPr sz="1200">
                <a:solidFill>
                  <a:schemeClr val="tx2"/>
                </a:solidFill>
                <a:latin typeface="Lato" panose="020F0502020204030203" pitchFamily="34" charset="0"/>
              </a:defRPr>
            </a:lvl1pPr>
          </a:lstStyle>
          <a:p>
            <a:endParaRPr lang="en-US"/>
          </a:p>
        </p:txBody>
      </p:sp>
      <p:sp>
        <p:nvSpPr>
          <p:cNvPr id="17" name="Picture Placeholder 4"/>
          <p:cNvSpPr>
            <a:spLocks noGrp="1"/>
          </p:cNvSpPr>
          <p:nvPr>
            <p:ph type="pic" sz="quarter" idx="14"/>
          </p:nvPr>
        </p:nvSpPr>
        <p:spPr>
          <a:xfrm>
            <a:off x="4802594" y="1557338"/>
            <a:ext cx="1609700" cy="1537128"/>
          </a:xfrm>
          <a:prstGeom prst="rect">
            <a:avLst/>
          </a:prstGeom>
        </p:spPr>
        <p:txBody>
          <a:bodyPr/>
          <a:lstStyle>
            <a:lvl1pPr>
              <a:defRPr sz="1200">
                <a:solidFill>
                  <a:schemeClr val="tx2"/>
                </a:solidFill>
                <a:latin typeface="Lato" panose="020F0502020204030203" pitchFamily="34" charset="0"/>
              </a:defRPr>
            </a:lvl1pPr>
          </a:lstStyle>
          <a:p>
            <a:endParaRPr lang="en-US"/>
          </a:p>
        </p:txBody>
      </p:sp>
      <p:sp>
        <p:nvSpPr>
          <p:cNvPr id="18" name="Picture Placeholder 4"/>
          <p:cNvSpPr>
            <a:spLocks noGrp="1"/>
          </p:cNvSpPr>
          <p:nvPr>
            <p:ph type="pic" sz="quarter" idx="15"/>
          </p:nvPr>
        </p:nvSpPr>
        <p:spPr>
          <a:xfrm>
            <a:off x="6876290" y="1557338"/>
            <a:ext cx="1609700" cy="1537128"/>
          </a:xfrm>
          <a:prstGeom prst="rect">
            <a:avLst/>
          </a:prstGeom>
        </p:spPr>
        <p:txBody>
          <a:bodyPr/>
          <a:lstStyle>
            <a:lvl1pPr>
              <a:defRPr sz="1200">
                <a:solidFill>
                  <a:schemeClr val="tx2"/>
                </a:solidFill>
                <a:latin typeface="Lato" panose="020F0502020204030203" pitchFamily="34" charset="0"/>
              </a:defRPr>
            </a:lvl1pPr>
          </a:lstStyle>
          <a:p>
            <a:endParaRPr lang="en-US"/>
          </a:p>
        </p:txBody>
      </p:sp>
    </p:spTree>
    <p:extLst>
      <p:ext uri="{BB962C8B-B14F-4D97-AF65-F5344CB8AC3E}">
        <p14:creationId xmlns:p14="http://schemas.microsoft.com/office/powerpoint/2010/main" val="1798826486"/>
      </p:ext>
    </p:extLst>
  </p:cSld>
  <p:clrMapOvr>
    <a:masterClrMapping/>
  </p:clrMapOvr>
  <mc:AlternateContent xmlns:mc="http://schemas.openxmlformats.org/markup-compatibility/2006" xmlns:p14="http://schemas.microsoft.com/office/powerpoint/2010/main">
    <mc:Choice Requires="p14">
      <p:transition spd="slow" p14:dur="1250" advClick="0" advTm="100">
        <p:push dir="r"/>
      </p:transition>
    </mc:Choice>
    <mc:Fallback xmlns="">
      <p:transition spd="slow" advClick="0" advTm="100">
        <p:push dir="r"/>
      </p:transition>
    </mc:Fallback>
  </mc:AlternateContent>
  <p:extLst>
    <p:ext uri="{DCECCB84-F9BA-43D5-87BE-67443E8EF086}">
      <p15:sldGuideLst xmlns:p15="http://schemas.microsoft.com/office/powerpoint/2012/main">
        <p15:guide id="1" pos="374">
          <p15:clr>
            <a:srgbClr val="FBAE40"/>
          </p15:clr>
        </p15:guide>
        <p15:guide id="2" pos="5384">
          <p15:clr>
            <a:srgbClr val="FBAE40"/>
          </p15:clr>
        </p15:guide>
        <p15:guide id="3" orient="horz" pos="948">
          <p15:clr>
            <a:srgbClr val="FBAE40"/>
          </p15:clr>
        </p15:guide>
        <p15:guide id="4" orient="horz" pos="2820">
          <p15:clr>
            <a:srgbClr val="FBAE40"/>
          </p15:clr>
        </p15:guide>
        <p15:guide id="5" pos="5165">
          <p15:clr>
            <a:srgbClr val="FBAE40"/>
          </p15:clr>
        </p15:guide>
        <p15:guide id="6" pos="593">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Our Services Page 2">
    <p:spTree>
      <p:nvGrpSpPr>
        <p:cNvPr id="1" name=""/>
        <p:cNvGrpSpPr/>
        <p:nvPr/>
      </p:nvGrpSpPr>
      <p:grpSpPr>
        <a:xfrm>
          <a:off x="0" y="0"/>
          <a:ext cx="0" cy="0"/>
          <a:chOff x="0" y="0"/>
          <a:chExt cx="0" cy="0"/>
        </a:xfrm>
      </p:grpSpPr>
      <p:sp>
        <p:nvSpPr>
          <p:cNvPr id="3" name="Rectangle 2"/>
          <p:cNvSpPr/>
          <p:nvPr userDrawn="1"/>
        </p:nvSpPr>
        <p:spPr>
          <a:xfrm>
            <a:off x="8199438" y="4776788"/>
            <a:ext cx="350202" cy="3667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 Placeholder 8"/>
          <p:cNvSpPr>
            <a:spLocks noGrp="1"/>
          </p:cNvSpPr>
          <p:nvPr>
            <p:ph type="body" sz="quarter" idx="10"/>
          </p:nvPr>
        </p:nvSpPr>
        <p:spPr>
          <a:xfrm>
            <a:off x="594360" y="359899"/>
            <a:ext cx="7955280" cy="362873"/>
          </a:xfrm>
          <a:prstGeom prst="rect">
            <a:avLst/>
          </a:prstGeom>
        </p:spPr>
        <p:txBody>
          <a:bodyPr lIns="0" tIns="0" rIns="0" bIns="0"/>
          <a:lstStyle>
            <a:lvl1pPr marL="0" indent="0" algn="l">
              <a:buNone/>
              <a:defRPr sz="2700" b="1" cap="none" spc="0" baseline="0">
                <a:solidFill>
                  <a:schemeClr val="tx2"/>
                </a:solidFill>
                <a:latin typeface="Lato" panose="020F0502020204030203" pitchFamily="34" charset="0"/>
                <a:ea typeface="Roboto" panose="02000000000000000000" pitchFamily="2" charset="0"/>
              </a:defRPr>
            </a:lvl1pPr>
          </a:lstStyle>
          <a:p>
            <a:pPr lvl="0"/>
            <a:r>
              <a:rPr lang="en-US" dirty="0"/>
              <a:t>Click to edit Master text styles</a:t>
            </a:r>
          </a:p>
        </p:txBody>
      </p:sp>
      <p:sp>
        <p:nvSpPr>
          <p:cNvPr id="11" name="Text Placeholder 8"/>
          <p:cNvSpPr>
            <a:spLocks noGrp="1"/>
          </p:cNvSpPr>
          <p:nvPr>
            <p:ph type="body" sz="quarter" idx="11"/>
          </p:nvPr>
        </p:nvSpPr>
        <p:spPr>
          <a:xfrm>
            <a:off x="594360" y="777353"/>
            <a:ext cx="7955280" cy="169691"/>
          </a:xfrm>
          <a:prstGeom prst="rect">
            <a:avLst/>
          </a:prstGeom>
        </p:spPr>
        <p:txBody>
          <a:bodyPr lIns="0" tIns="0" rIns="0" bIns="0"/>
          <a:lstStyle>
            <a:lvl1pPr marL="0" indent="0" algn="l">
              <a:buNone/>
              <a:defRPr sz="1100" b="0" cap="none" baseline="0">
                <a:solidFill>
                  <a:schemeClr val="bg1">
                    <a:lumMod val="50000"/>
                  </a:schemeClr>
                </a:solidFill>
                <a:latin typeface="Lato Light" panose="020F0302020204030203" pitchFamily="34" charset="0"/>
              </a:defRPr>
            </a:lvl1pPr>
          </a:lstStyle>
          <a:p>
            <a:pPr lvl="0"/>
            <a:r>
              <a:rPr lang="en-US" dirty="0"/>
              <a:t>Click to edit Master text styles</a:t>
            </a:r>
          </a:p>
        </p:txBody>
      </p:sp>
      <p:sp>
        <p:nvSpPr>
          <p:cNvPr id="6" name="TextBox 5"/>
          <p:cNvSpPr txBox="1"/>
          <p:nvPr userDrawn="1"/>
        </p:nvSpPr>
        <p:spPr>
          <a:xfrm>
            <a:off x="8207431" y="4839652"/>
            <a:ext cx="331676" cy="138499"/>
          </a:xfrm>
          <a:prstGeom prst="rect">
            <a:avLst/>
          </a:prstGeom>
          <a:noFill/>
        </p:spPr>
        <p:txBody>
          <a:bodyPr wrap="square" lIns="0" tIns="0" rIns="0" bIns="0" rtlCol="0">
            <a:spAutoFit/>
          </a:bodyPr>
          <a:lstStyle/>
          <a:p>
            <a:pPr algn="ctr"/>
            <a:fld id="{0734B565-F3A7-4F3A-A7A3-CEB56CC79533}" type="slidenum">
              <a:rPr lang="en-US" sz="900" b="0" smtClean="0">
                <a:solidFill>
                  <a:schemeClr val="bg1"/>
                </a:solidFill>
                <a:latin typeface="Lato" panose="020F0502020204030203" pitchFamily="34" charset="0"/>
              </a:rPr>
              <a:pPr algn="ctr"/>
              <a:t>‹#›</a:t>
            </a:fld>
            <a:endParaRPr lang="en-US" sz="900" b="0" dirty="0">
              <a:solidFill>
                <a:schemeClr val="bg1"/>
              </a:solidFill>
              <a:latin typeface="Lato" panose="020F0502020204030203" pitchFamily="34" charset="0"/>
            </a:endParaRPr>
          </a:p>
        </p:txBody>
      </p:sp>
      <p:sp>
        <p:nvSpPr>
          <p:cNvPr id="2" name="Rectangle 1"/>
          <p:cNvSpPr/>
          <p:nvPr userDrawn="1"/>
        </p:nvSpPr>
        <p:spPr>
          <a:xfrm>
            <a:off x="607060" y="1034380"/>
            <a:ext cx="338328" cy="274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userDrawn="1"/>
        </p:nvSpPr>
        <p:spPr>
          <a:xfrm>
            <a:off x="6238875" y="4839652"/>
            <a:ext cx="1765300" cy="138499"/>
          </a:xfrm>
          <a:prstGeom prst="rect">
            <a:avLst/>
          </a:prstGeom>
          <a:noFill/>
        </p:spPr>
        <p:txBody>
          <a:bodyPr wrap="square" lIns="0" tIns="0" rIns="0" bIns="0" rtlCol="0">
            <a:spAutoFit/>
          </a:bodyPr>
          <a:lstStyle/>
          <a:p>
            <a:pPr algn="r">
              <a:lnSpc>
                <a:spcPct val="100000"/>
              </a:lnSpc>
              <a:spcAft>
                <a:spcPts val="0"/>
              </a:spcAft>
            </a:pPr>
            <a:r>
              <a:rPr lang="en-US" sz="900" b="0" dirty="0">
                <a:solidFill>
                  <a:schemeClr val="bg1">
                    <a:lumMod val="50000"/>
                  </a:schemeClr>
                </a:solidFill>
                <a:latin typeface="Lato Light" panose="020F0302020204030203" pitchFamily="34" charset="0"/>
              </a:rPr>
              <a:t>Public PowerPoint Template</a:t>
            </a:r>
          </a:p>
        </p:txBody>
      </p:sp>
      <p:sp>
        <p:nvSpPr>
          <p:cNvPr id="5" name="Picture Placeholder 4"/>
          <p:cNvSpPr>
            <a:spLocks noGrp="1"/>
          </p:cNvSpPr>
          <p:nvPr>
            <p:ph type="pic" sz="quarter" idx="12"/>
          </p:nvPr>
        </p:nvSpPr>
        <p:spPr>
          <a:xfrm>
            <a:off x="1458080" y="1554480"/>
            <a:ext cx="1554480" cy="1554480"/>
          </a:xfrm>
          <a:prstGeom prst="ellipse">
            <a:avLst/>
          </a:prstGeom>
        </p:spPr>
        <p:txBody>
          <a:bodyPr/>
          <a:lstStyle>
            <a:lvl1pPr>
              <a:defRPr sz="1200">
                <a:solidFill>
                  <a:schemeClr val="tx2"/>
                </a:solidFill>
                <a:latin typeface="Lato" panose="020F0502020204030203" pitchFamily="34" charset="0"/>
              </a:defRPr>
            </a:lvl1pPr>
          </a:lstStyle>
          <a:p>
            <a:endParaRPr lang="en-US"/>
          </a:p>
        </p:txBody>
      </p:sp>
      <p:sp>
        <p:nvSpPr>
          <p:cNvPr id="19" name="Picture Placeholder 4"/>
          <p:cNvSpPr>
            <a:spLocks noGrp="1"/>
          </p:cNvSpPr>
          <p:nvPr>
            <p:ph type="pic" sz="quarter" idx="13"/>
          </p:nvPr>
        </p:nvSpPr>
        <p:spPr>
          <a:xfrm>
            <a:off x="3794760" y="1554480"/>
            <a:ext cx="1554480" cy="1554480"/>
          </a:xfrm>
          <a:prstGeom prst="ellipse">
            <a:avLst/>
          </a:prstGeom>
        </p:spPr>
        <p:txBody>
          <a:bodyPr/>
          <a:lstStyle>
            <a:lvl1pPr>
              <a:defRPr sz="1200">
                <a:solidFill>
                  <a:schemeClr val="tx2"/>
                </a:solidFill>
                <a:latin typeface="Lato" panose="020F0502020204030203" pitchFamily="34" charset="0"/>
              </a:defRPr>
            </a:lvl1pPr>
          </a:lstStyle>
          <a:p>
            <a:endParaRPr lang="en-US"/>
          </a:p>
        </p:txBody>
      </p:sp>
      <p:sp>
        <p:nvSpPr>
          <p:cNvPr id="20" name="Picture Placeholder 4"/>
          <p:cNvSpPr>
            <a:spLocks noGrp="1"/>
          </p:cNvSpPr>
          <p:nvPr>
            <p:ph type="pic" sz="quarter" idx="14"/>
          </p:nvPr>
        </p:nvSpPr>
        <p:spPr>
          <a:xfrm>
            <a:off x="6131440" y="1554480"/>
            <a:ext cx="1554480" cy="1554480"/>
          </a:xfrm>
          <a:prstGeom prst="ellipse">
            <a:avLst/>
          </a:prstGeom>
        </p:spPr>
        <p:txBody>
          <a:bodyPr/>
          <a:lstStyle>
            <a:lvl1pPr>
              <a:defRPr sz="1200">
                <a:solidFill>
                  <a:schemeClr val="tx2"/>
                </a:solidFill>
                <a:latin typeface="Lato" panose="020F0502020204030203" pitchFamily="34" charset="0"/>
              </a:defRPr>
            </a:lvl1pPr>
          </a:lstStyle>
          <a:p>
            <a:endParaRPr lang="en-US"/>
          </a:p>
        </p:txBody>
      </p:sp>
    </p:spTree>
    <p:extLst>
      <p:ext uri="{BB962C8B-B14F-4D97-AF65-F5344CB8AC3E}">
        <p14:creationId xmlns:p14="http://schemas.microsoft.com/office/powerpoint/2010/main" val="675242066"/>
      </p:ext>
    </p:extLst>
  </p:cSld>
  <p:clrMapOvr>
    <a:masterClrMapping/>
  </p:clrMapOvr>
  <mc:AlternateContent xmlns:mc="http://schemas.openxmlformats.org/markup-compatibility/2006" xmlns:p14="http://schemas.microsoft.com/office/powerpoint/2010/main">
    <mc:Choice Requires="p14">
      <p:transition spd="slow" p14:dur="1250" advClick="0" advTm="100">
        <p:push dir="r"/>
      </p:transition>
    </mc:Choice>
    <mc:Fallback xmlns="">
      <p:transition spd="slow" advClick="0" advTm="100">
        <p:push dir="r"/>
      </p:transition>
    </mc:Fallback>
  </mc:AlternateContent>
  <p:extLst>
    <p:ext uri="{DCECCB84-F9BA-43D5-87BE-67443E8EF086}">
      <p15:sldGuideLst xmlns:p15="http://schemas.microsoft.com/office/powerpoint/2012/main">
        <p15:guide id="1" pos="374">
          <p15:clr>
            <a:srgbClr val="FBAE40"/>
          </p15:clr>
        </p15:guide>
        <p15:guide id="2" pos="5384">
          <p15:clr>
            <a:srgbClr val="FBAE40"/>
          </p15:clr>
        </p15:guide>
        <p15:guide id="3" orient="horz" pos="948">
          <p15:clr>
            <a:srgbClr val="FBAE40"/>
          </p15:clr>
        </p15:guide>
        <p15:guide id="4" orient="horz" pos="2820">
          <p15:clr>
            <a:srgbClr val="FBAE40"/>
          </p15:clr>
        </p15:guide>
        <p15:guide id="5" pos="5165">
          <p15:clr>
            <a:srgbClr val="FBAE40"/>
          </p15:clr>
        </p15:guide>
        <p15:guide id="6" pos="593">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Our Full Team Page">
    <p:spTree>
      <p:nvGrpSpPr>
        <p:cNvPr id="1" name=""/>
        <p:cNvGrpSpPr/>
        <p:nvPr/>
      </p:nvGrpSpPr>
      <p:grpSpPr>
        <a:xfrm>
          <a:off x="0" y="0"/>
          <a:ext cx="0" cy="0"/>
          <a:chOff x="0" y="0"/>
          <a:chExt cx="0" cy="0"/>
        </a:xfrm>
      </p:grpSpPr>
      <p:sp>
        <p:nvSpPr>
          <p:cNvPr id="3" name="Rectangle 2"/>
          <p:cNvSpPr/>
          <p:nvPr userDrawn="1"/>
        </p:nvSpPr>
        <p:spPr>
          <a:xfrm>
            <a:off x="8199438" y="4776788"/>
            <a:ext cx="350202" cy="3667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 Placeholder 8"/>
          <p:cNvSpPr>
            <a:spLocks noGrp="1"/>
          </p:cNvSpPr>
          <p:nvPr>
            <p:ph type="body" sz="quarter" idx="10"/>
          </p:nvPr>
        </p:nvSpPr>
        <p:spPr>
          <a:xfrm>
            <a:off x="594360" y="359899"/>
            <a:ext cx="7955280" cy="362873"/>
          </a:xfrm>
          <a:prstGeom prst="rect">
            <a:avLst/>
          </a:prstGeom>
        </p:spPr>
        <p:txBody>
          <a:bodyPr lIns="0" tIns="0" rIns="0" bIns="0"/>
          <a:lstStyle>
            <a:lvl1pPr marL="0" indent="0" algn="l">
              <a:buNone/>
              <a:defRPr sz="2700" b="1" cap="none" spc="0" baseline="0">
                <a:solidFill>
                  <a:schemeClr val="tx2"/>
                </a:solidFill>
                <a:latin typeface="Lato" panose="020F0502020204030203" pitchFamily="34" charset="0"/>
                <a:ea typeface="Roboto" panose="02000000000000000000" pitchFamily="2" charset="0"/>
              </a:defRPr>
            </a:lvl1pPr>
          </a:lstStyle>
          <a:p>
            <a:pPr lvl="0"/>
            <a:r>
              <a:rPr lang="en-US" dirty="0"/>
              <a:t>Click to edit Master text styles</a:t>
            </a:r>
          </a:p>
        </p:txBody>
      </p:sp>
      <p:sp>
        <p:nvSpPr>
          <p:cNvPr id="11" name="Text Placeholder 8"/>
          <p:cNvSpPr>
            <a:spLocks noGrp="1"/>
          </p:cNvSpPr>
          <p:nvPr>
            <p:ph type="body" sz="quarter" idx="11"/>
          </p:nvPr>
        </p:nvSpPr>
        <p:spPr>
          <a:xfrm>
            <a:off x="594360" y="777353"/>
            <a:ext cx="7955280" cy="169691"/>
          </a:xfrm>
          <a:prstGeom prst="rect">
            <a:avLst/>
          </a:prstGeom>
        </p:spPr>
        <p:txBody>
          <a:bodyPr lIns="0" tIns="0" rIns="0" bIns="0"/>
          <a:lstStyle>
            <a:lvl1pPr marL="0" indent="0" algn="l">
              <a:buNone/>
              <a:defRPr sz="1100" b="0" cap="none" baseline="0">
                <a:solidFill>
                  <a:schemeClr val="bg1">
                    <a:lumMod val="50000"/>
                  </a:schemeClr>
                </a:solidFill>
                <a:latin typeface="Lato Light" panose="020F0302020204030203" pitchFamily="34" charset="0"/>
              </a:defRPr>
            </a:lvl1pPr>
          </a:lstStyle>
          <a:p>
            <a:pPr lvl="0"/>
            <a:r>
              <a:rPr lang="en-US" dirty="0"/>
              <a:t>Click to edit Master text styles</a:t>
            </a:r>
          </a:p>
        </p:txBody>
      </p:sp>
      <p:sp>
        <p:nvSpPr>
          <p:cNvPr id="6" name="TextBox 5"/>
          <p:cNvSpPr txBox="1"/>
          <p:nvPr userDrawn="1"/>
        </p:nvSpPr>
        <p:spPr>
          <a:xfrm>
            <a:off x="8207431" y="4839652"/>
            <a:ext cx="331676" cy="138499"/>
          </a:xfrm>
          <a:prstGeom prst="rect">
            <a:avLst/>
          </a:prstGeom>
          <a:noFill/>
        </p:spPr>
        <p:txBody>
          <a:bodyPr wrap="square" lIns="0" tIns="0" rIns="0" bIns="0" rtlCol="0">
            <a:spAutoFit/>
          </a:bodyPr>
          <a:lstStyle/>
          <a:p>
            <a:pPr algn="ctr"/>
            <a:fld id="{0734B565-F3A7-4F3A-A7A3-CEB56CC79533}" type="slidenum">
              <a:rPr lang="en-US" sz="900" b="0" smtClean="0">
                <a:solidFill>
                  <a:schemeClr val="bg1"/>
                </a:solidFill>
                <a:latin typeface="Lato" panose="020F0502020204030203" pitchFamily="34" charset="0"/>
              </a:rPr>
              <a:pPr algn="ctr"/>
              <a:t>‹#›</a:t>
            </a:fld>
            <a:endParaRPr lang="en-US" sz="900" b="0" dirty="0">
              <a:solidFill>
                <a:schemeClr val="bg1"/>
              </a:solidFill>
              <a:latin typeface="Lato" panose="020F0502020204030203" pitchFamily="34" charset="0"/>
            </a:endParaRPr>
          </a:p>
        </p:txBody>
      </p:sp>
      <p:sp>
        <p:nvSpPr>
          <p:cNvPr id="2" name="Rectangle 1"/>
          <p:cNvSpPr/>
          <p:nvPr userDrawn="1"/>
        </p:nvSpPr>
        <p:spPr>
          <a:xfrm>
            <a:off x="607060" y="1034380"/>
            <a:ext cx="338328" cy="274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userDrawn="1"/>
        </p:nvSpPr>
        <p:spPr>
          <a:xfrm>
            <a:off x="6238875" y="4839652"/>
            <a:ext cx="1765300" cy="138499"/>
          </a:xfrm>
          <a:prstGeom prst="rect">
            <a:avLst/>
          </a:prstGeom>
          <a:noFill/>
        </p:spPr>
        <p:txBody>
          <a:bodyPr wrap="square" lIns="0" tIns="0" rIns="0" bIns="0" rtlCol="0">
            <a:spAutoFit/>
          </a:bodyPr>
          <a:lstStyle/>
          <a:p>
            <a:pPr algn="r">
              <a:lnSpc>
                <a:spcPct val="100000"/>
              </a:lnSpc>
              <a:spcAft>
                <a:spcPts val="0"/>
              </a:spcAft>
            </a:pPr>
            <a:r>
              <a:rPr lang="en-US" sz="900" b="0" dirty="0">
                <a:solidFill>
                  <a:schemeClr val="bg1">
                    <a:lumMod val="50000"/>
                  </a:schemeClr>
                </a:solidFill>
                <a:latin typeface="Lato Light" panose="020F0302020204030203" pitchFamily="34" charset="0"/>
              </a:rPr>
              <a:t>Public PowerPoint Template</a:t>
            </a:r>
          </a:p>
        </p:txBody>
      </p:sp>
      <p:sp>
        <p:nvSpPr>
          <p:cNvPr id="5" name="Picture Placeholder 4"/>
          <p:cNvSpPr>
            <a:spLocks noGrp="1"/>
          </p:cNvSpPr>
          <p:nvPr>
            <p:ph type="pic" sz="quarter" idx="12"/>
          </p:nvPr>
        </p:nvSpPr>
        <p:spPr>
          <a:xfrm>
            <a:off x="989299" y="1489075"/>
            <a:ext cx="836448" cy="836448"/>
          </a:xfrm>
          <a:prstGeom prst="ellipse">
            <a:avLst/>
          </a:prstGeom>
        </p:spPr>
        <p:txBody>
          <a:bodyPr/>
          <a:lstStyle>
            <a:lvl1pPr marL="0" indent="0">
              <a:buNone/>
              <a:defRPr sz="800">
                <a:solidFill>
                  <a:schemeClr val="tx2"/>
                </a:solidFill>
                <a:latin typeface="Lato" panose="020F0502020204030203" pitchFamily="34" charset="0"/>
              </a:defRPr>
            </a:lvl1pPr>
          </a:lstStyle>
          <a:p>
            <a:endParaRPr lang="en-US" dirty="0"/>
          </a:p>
        </p:txBody>
      </p:sp>
      <p:sp>
        <p:nvSpPr>
          <p:cNvPr id="25" name="Picture Placeholder 4"/>
          <p:cNvSpPr>
            <a:spLocks noGrp="1"/>
          </p:cNvSpPr>
          <p:nvPr>
            <p:ph type="pic" sz="quarter" idx="13"/>
          </p:nvPr>
        </p:nvSpPr>
        <p:spPr>
          <a:xfrm>
            <a:off x="2571538" y="1489075"/>
            <a:ext cx="836448" cy="836448"/>
          </a:xfrm>
          <a:prstGeom prst="ellipse">
            <a:avLst/>
          </a:prstGeom>
        </p:spPr>
        <p:txBody>
          <a:bodyPr/>
          <a:lstStyle>
            <a:lvl1pPr marL="0" indent="0">
              <a:buNone/>
              <a:defRPr sz="800">
                <a:solidFill>
                  <a:schemeClr val="tx2"/>
                </a:solidFill>
                <a:latin typeface="Lato" panose="020F0502020204030203" pitchFamily="34" charset="0"/>
              </a:defRPr>
            </a:lvl1pPr>
          </a:lstStyle>
          <a:p>
            <a:endParaRPr lang="en-US" dirty="0"/>
          </a:p>
        </p:txBody>
      </p:sp>
      <p:sp>
        <p:nvSpPr>
          <p:cNvPr id="26" name="Picture Placeholder 4"/>
          <p:cNvSpPr>
            <a:spLocks noGrp="1"/>
          </p:cNvSpPr>
          <p:nvPr>
            <p:ph type="pic" sz="quarter" idx="14"/>
          </p:nvPr>
        </p:nvSpPr>
        <p:spPr>
          <a:xfrm>
            <a:off x="4153776" y="1489075"/>
            <a:ext cx="836448" cy="836448"/>
          </a:xfrm>
          <a:prstGeom prst="ellipse">
            <a:avLst/>
          </a:prstGeom>
        </p:spPr>
        <p:txBody>
          <a:bodyPr/>
          <a:lstStyle>
            <a:lvl1pPr marL="0" indent="0">
              <a:buNone/>
              <a:defRPr sz="800">
                <a:solidFill>
                  <a:schemeClr val="tx2"/>
                </a:solidFill>
                <a:latin typeface="Lato" panose="020F0502020204030203" pitchFamily="34" charset="0"/>
              </a:defRPr>
            </a:lvl1pPr>
          </a:lstStyle>
          <a:p>
            <a:endParaRPr lang="en-US" dirty="0"/>
          </a:p>
        </p:txBody>
      </p:sp>
      <p:sp>
        <p:nvSpPr>
          <p:cNvPr id="27" name="Picture Placeholder 4"/>
          <p:cNvSpPr>
            <a:spLocks noGrp="1"/>
          </p:cNvSpPr>
          <p:nvPr>
            <p:ph type="pic" sz="quarter" idx="15"/>
          </p:nvPr>
        </p:nvSpPr>
        <p:spPr>
          <a:xfrm>
            <a:off x="5736016" y="1489075"/>
            <a:ext cx="836448" cy="836448"/>
          </a:xfrm>
          <a:prstGeom prst="ellipse">
            <a:avLst/>
          </a:prstGeom>
        </p:spPr>
        <p:txBody>
          <a:bodyPr/>
          <a:lstStyle>
            <a:lvl1pPr marL="0" indent="0">
              <a:buNone/>
              <a:defRPr sz="800">
                <a:solidFill>
                  <a:schemeClr val="tx2"/>
                </a:solidFill>
                <a:latin typeface="Lato" panose="020F0502020204030203" pitchFamily="34" charset="0"/>
              </a:defRPr>
            </a:lvl1pPr>
          </a:lstStyle>
          <a:p>
            <a:endParaRPr lang="en-US" dirty="0"/>
          </a:p>
        </p:txBody>
      </p:sp>
      <p:sp>
        <p:nvSpPr>
          <p:cNvPr id="28" name="Picture Placeholder 4"/>
          <p:cNvSpPr>
            <a:spLocks noGrp="1"/>
          </p:cNvSpPr>
          <p:nvPr>
            <p:ph type="pic" sz="quarter" idx="16"/>
          </p:nvPr>
        </p:nvSpPr>
        <p:spPr>
          <a:xfrm>
            <a:off x="7318254" y="1489075"/>
            <a:ext cx="836448" cy="836448"/>
          </a:xfrm>
          <a:prstGeom prst="ellipse">
            <a:avLst/>
          </a:prstGeom>
        </p:spPr>
        <p:txBody>
          <a:bodyPr/>
          <a:lstStyle>
            <a:lvl1pPr marL="0" indent="0">
              <a:buNone/>
              <a:defRPr sz="800">
                <a:solidFill>
                  <a:schemeClr val="tx2"/>
                </a:solidFill>
                <a:latin typeface="Lato" panose="020F0502020204030203" pitchFamily="34" charset="0"/>
              </a:defRPr>
            </a:lvl1pPr>
          </a:lstStyle>
          <a:p>
            <a:endParaRPr lang="en-US" dirty="0"/>
          </a:p>
        </p:txBody>
      </p:sp>
      <p:sp>
        <p:nvSpPr>
          <p:cNvPr id="29" name="Picture Placeholder 4"/>
          <p:cNvSpPr>
            <a:spLocks noGrp="1"/>
          </p:cNvSpPr>
          <p:nvPr>
            <p:ph type="pic" sz="quarter" idx="17"/>
          </p:nvPr>
        </p:nvSpPr>
        <p:spPr>
          <a:xfrm>
            <a:off x="989299" y="3126577"/>
            <a:ext cx="836448" cy="836448"/>
          </a:xfrm>
          <a:prstGeom prst="ellipse">
            <a:avLst/>
          </a:prstGeom>
        </p:spPr>
        <p:txBody>
          <a:bodyPr/>
          <a:lstStyle>
            <a:lvl1pPr marL="0" indent="0">
              <a:buNone/>
              <a:defRPr sz="800">
                <a:solidFill>
                  <a:schemeClr val="tx2"/>
                </a:solidFill>
                <a:latin typeface="Lato" panose="020F0502020204030203" pitchFamily="34" charset="0"/>
              </a:defRPr>
            </a:lvl1pPr>
          </a:lstStyle>
          <a:p>
            <a:endParaRPr lang="en-US" dirty="0"/>
          </a:p>
        </p:txBody>
      </p:sp>
      <p:sp>
        <p:nvSpPr>
          <p:cNvPr id="30" name="Picture Placeholder 4"/>
          <p:cNvSpPr>
            <a:spLocks noGrp="1"/>
          </p:cNvSpPr>
          <p:nvPr>
            <p:ph type="pic" sz="quarter" idx="18"/>
          </p:nvPr>
        </p:nvSpPr>
        <p:spPr>
          <a:xfrm>
            <a:off x="2571538" y="3126577"/>
            <a:ext cx="836448" cy="836448"/>
          </a:xfrm>
          <a:prstGeom prst="ellipse">
            <a:avLst/>
          </a:prstGeom>
        </p:spPr>
        <p:txBody>
          <a:bodyPr/>
          <a:lstStyle>
            <a:lvl1pPr marL="0" indent="0">
              <a:buNone/>
              <a:defRPr sz="800">
                <a:solidFill>
                  <a:schemeClr val="tx2"/>
                </a:solidFill>
                <a:latin typeface="Lato" panose="020F0502020204030203" pitchFamily="34" charset="0"/>
              </a:defRPr>
            </a:lvl1pPr>
          </a:lstStyle>
          <a:p>
            <a:endParaRPr lang="en-US" dirty="0"/>
          </a:p>
        </p:txBody>
      </p:sp>
      <p:sp>
        <p:nvSpPr>
          <p:cNvPr id="31" name="Picture Placeholder 4"/>
          <p:cNvSpPr>
            <a:spLocks noGrp="1"/>
          </p:cNvSpPr>
          <p:nvPr>
            <p:ph type="pic" sz="quarter" idx="19"/>
          </p:nvPr>
        </p:nvSpPr>
        <p:spPr>
          <a:xfrm>
            <a:off x="4153776" y="3126577"/>
            <a:ext cx="836448" cy="836448"/>
          </a:xfrm>
          <a:prstGeom prst="ellipse">
            <a:avLst/>
          </a:prstGeom>
        </p:spPr>
        <p:txBody>
          <a:bodyPr/>
          <a:lstStyle>
            <a:lvl1pPr marL="0" indent="0">
              <a:buNone/>
              <a:defRPr sz="800">
                <a:solidFill>
                  <a:schemeClr val="tx2"/>
                </a:solidFill>
                <a:latin typeface="Lato" panose="020F0502020204030203" pitchFamily="34" charset="0"/>
              </a:defRPr>
            </a:lvl1pPr>
          </a:lstStyle>
          <a:p>
            <a:endParaRPr lang="en-US" dirty="0"/>
          </a:p>
        </p:txBody>
      </p:sp>
      <p:sp>
        <p:nvSpPr>
          <p:cNvPr id="32" name="Picture Placeholder 4"/>
          <p:cNvSpPr>
            <a:spLocks noGrp="1"/>
          </p:cNvSpPr>
          <p:nvPr>
            <p:ph type="pic" sz="quarter" idx="20"/>
          </p:nvPr>
        </p:nvSpPr>
        <p:spPr>
          <a:xfrm>
            <a:off x="5736016" y="3126577"/>
            <a:ext cx="836448" cy="836448"/>
          </a:xfrm>
          <a:prstGeom prst="ellipse">
            <a:avLst/>
          </a:prstGeom>
        </p:spPr>
        <p:txBody>
          <a:bodyPr/>
          <a:lstStyle>
            <a:lvl1pPr marL="0" indent="0">
              <a:buNone/>
              <a:defRPr sz="800">
                <a:solidFill>
                  <a:schemeClr val="tx2"/>
                </a:solidFill>
                <a:latin typeface="Lato" panose="020F0502020204030203" pitchFamily="34" charset="0"/>
              </a:defRPr>
            </a:lvl1pPr>
          </a:lstStyle>
          <a:p>
            <a:endParaRPr lang="en-US" dirty="0"/>
          </a:p>
        </p:txBody>
      </p:sp>
      <p:sp>
        <p:nvSpPr>
          <p:cNvPr id="33" name="Picture Placeholder 4"/>
          <p:cNvSpPr>
            <a:spLocks noGrp="1"/>
          </p:cNvSpPr>
          <p:nvPr>
            <p:ph type="pic" sz="quarter" idx="21"/>
          </p:nvPr>
        </p:nvSpPr>
        <p:spPr>
          <a:xfrm>
            <a:off x="7318254" y="3126577"/>
            <a:ext cx="836448" cy="836448"/>
          </a:xfrm>
          <a:prstGeom prst="ellipse">
            <a:avLst/>
          </a:prstGeom>
        </p:spPr>
        <p:txBody>
          <a:bodyPr/>
          <a:lstStyle>
            <a:lvl1pPr marL="0" indent="0">
              <a:buNone/>
              <a:defRPr sz="800">
                <a:solidFill>
                  <a:schemeClr val="tx2"/>
                </a:solidFill>
                <a:latin typeface="Lato" panose="020F0502020204030203" pitchFamily="34" charset="0"/>
              </a:defRPr>
            </a:lvl1pPr>
          </a:lstStyle>
          <a:p>
            <a:endParaRPr lang="en-US" dirty="0"/>
          </a:p>
        </p:txBody>
      </p:sp>
    </p:spTree>
    <p:extLst>
      <p:ext uri="{BB962C8B-B14F-4D97-AF65-F5344CB8AC3E}">
        <p14:creationId xmlns:p14="http://schemas.microsoft.com/office/powerpoint/2010/main" val="3775763089"/>
      </p:ext>
    </p:extLst>
  </p:cSld>
  <p:clrMapOvr>
    <a:masterClrMapping/>
  </p:clrMapOvr>
  <mc:AlternateContent xmlns:mc="http://schemas.openxmlformats.org/markup-compatibility/2006" xmlns:p14="http://schemas.microsoft.com/office/powerpoint/2010/main">
    <mc:Choice Requires="p14">
      <p:transition spd="slow" p14:dur="1250" advClick="0" advTm="100">
        <p:push dir="r"/>
      </p:transition>
    </mc:Choice>
    <mc:Fallback xmlns="">
      <p:transition spd="slow" advClick="0" advTm="100">
        <p:push dir="r"/>
      </p:transition>
    </mc:Fallback>
  </mc:AlternateContent>
  <p:extLst>
    <p:ext uri="{DCECCB84-F9BA-43D5-87BE-67443E8EF086}">
      <p15:sldGuideLst xmlns:p15="http://schemas.microsoft.com/office/powerpoint/2012/main">
        <p15:guide id="1" pos="374">
          <p15:clr>
            <a:srgbClr val="FBAE40"/>
          </p15:clr>
        </p15:guide>
        <p15:guide id="2" pos="5384">
          <p15:clr>
            <a:srgbClr val="FBAE40"/>
          </p15:clr>
        </p15:guide>
        <p15:guide id="3" orient="horz" pos="948">
          <p15:clr>
            <a:srgbClr val="FBAE40"/>
          </p15:clr>
        </p15:guide>
        <p15:guide id="4" orient="horz" pos="2820">
          <p15:clr>
            <a:srgbClr val="FBAE40"/>
          </p15:clr>
        </p15:guide>
        <p15:guide id="5" pos="5165">
          <p15:clr>
            <a:srgbClr val="FBAE40"/>
          </p15:clr>
        </p15:guide>
        <p15:guide id="6" pos="593">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83539786"/>
      </p:ext>
    </p:extLst>
  </p:cSld>
  <p:clrMap bg1="lt1" tx1="dk1" bg2="lt2" tx2="dk2" accent1="accent1" accent2="accent2" accent3="accent3" accent4="accent4" accent5="accent5" accent6="accent6" hlink="hlink" folHlink="folHlink"/>
  <p:sldLayoutIdLst>
    <p:sldLayoutId id="2147483661" r:id="rId1"/>
    <p:sldLayoutId id="2147483665" r:id="rId2"/>
    <p:sldLayoutId id="2147483664" r:id="rId3"/>
    <p:sldLayoutId id="2147483668" r:id="rId4"/>
    <p:sldLayoutId id="2147483688" r:id="rId5"/>
    <p:sldLayoutId id="2147483689" r:id="rId6"/>
    <p:sldLayoutId id="2147483669" r:id="rId7"/>
    <p:sldLayoutId id="2147483670" r:id="rId8"/>
    <p:sldLayoutId id="2147483672" r:id="rId9"/>
    <p:sldLayoutId id="2147483671" r:id="rId10"/>
    <p:sldLayoutId id="2147483674" r:id="rId11"/>
    <p:sldLayoutId id="2147483690" r:id="rId12"/>
    <p:sldLayoutId id="2147483683" r:id="rId13"/>
    <p:sldLayoutId id="2147483680" r:id="rId14"/>
    <p:sldLayoutId id="2147483681" r:id="rId15"/>
    <p:sldLayoutId id="2147483682" r:id="rId16"/>
    <p:sldLayoutId id="2147483684" r:id="rId17"/>
    <p:sldLayoutId id="2147483685" r:id="rId18"/>
    <p:sldLayoutId id="2147483686" r:id="rId19"/>
    <p:sldLayoutId id="2147483687" r:id="rId20"/>
    <p:sldLayoutId id="2147483692" r:id="rId21"/>
    <p:sldLayoutId id="2147483677" r:id="rId22"/>
    <p:sldLayoutId id="2147483676" r:id="rId23"/>
    <p:sldLayoutId id="2147483675" r:id="rId24"/>
    <p:sldLayoutId id="2147483678" r:id="rId25"/>
    <p:sldLayoutId id="2147483679" r:id="rId26"/>
    <p:sldLayoutId id="2147483666" r:id="rId27"/>
    <p:sldLayoutId id="2147483667" r:id="rId28"/>
    <p:sldLayoutId id="2147483691" r:id="rId29"/>
  </p:sldLayoutIdLst>
  <mc:AlternateContent xmlns:mc="http://schemas.openxmlformats.org/markup-compatibility/2006" xmlns:p14="http://schemas.microsoft.com/office/powerpoint/2010/main">
    <mc:Choice Requires="p14">
      <p:transition spd="slow" p14:dur="1250" advClick="0" advTm="100">
        <p:push dir="r"/>
      </p:transition>
    </mc:Choice>
    <mc:Fallback xmlns="">
      <p:transition spd="slow" advClick="0" advTm="100">
        <p:push dir="r"/>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1600200" y="1198842"/>
            <a:ext cx="5943600" cy="553998"/>
          </a:xfrm>
          <a:prstGeom prst="rect">
            <a:avLst/>
          </a:prstGeom>
          <a:noFill/>
        </p:spPr>
        <p:txBody>
          <a:bodyPr wrap="square" lIns="0" tIns="0" rIns="0" bIns="0" rtlCol="0">
            <a:spAutoFit/>
          </a:bodyPr>
          <a:lstStyle/>
          <a:p>
            <a:pPr algn="ctr"/>
            <a:r>
              <a:rPr lang="en-US" sz="1800" b="1" dirty="0">
                <a:solidFill>
                  <a:schemeClr val="accent1"/>
                </a:solidFill>
                <a:latin typeface="Lato" panose="020F0502020204030203" pitchFamily="34" charset="0"/>
              </a:rPr>
              <a:t> HEIs network collaboration on water resources </a:t>
            </a:r>
            <a:r>
              <a:rPr lang="en-US" sz="1800" b="1" dirty="0">
                <a:solidFill>
                  <a:schemeClr val="tx1">
                    <a:lumMod val="75000"/>
                    <a:lumOff val="25000"/>
                  </a:schemeClr>
                </a:solidFill>
                <a:latin typeface="Lato" panose="020F0502020204030203" pitchFamily="34" charset="0"/>
              </a:rPr>
              <a:t>for fostering innovative educational methods </a:t>
            </a:r>
          </a:p>
        </p:txBody>
      </p:sp>
      <p:grpSp>
        <p:nvGrpSpPr>
          <p:cNvPr id="5" name="Group 4"/>
          <p:cNvGrpSpPr/>
          <p:nvPr/>
        </p:nvGrpSpPr>
        <p:grpSpPr>
          <a:xfrm>
            <a:off x="2442132" y="2943077"/>
            <a:ext cx="4259736" cy="989157"/>
            <a:chOff x="3295135" y="3472712"/>
            <a:chExt cx="2553730" cy="288427"/>
          </a:xfrm>
        </p:grpSpPr>
        <p:sp>
          <p:nvSpPr>
            <p:cNvPr id="19" name="Rectangle 18"/>
            <p:cNvSpPr/>
            <p:nvPr/>
          </p:nvSpPr>
          <p:spPr>
            <a:xfrm>
              <a:off x="3295135" y="3472712"/>
              <a:ext cx="2553730" cy="28842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0" name="TextBox 19"/>
            <p:cNvSpPr txBox="1"/>
            <p:nvPr/>
          </p:nvSpPr>
          <p:spPr>
            <a:xfrm>
              <a:off x="3359357" y="3515963"/>
              <a:ext cx="2425285" cy="201924"/>
            </a:xfrm>
            <a:prstGeom prst="rect">
              <a:avLst/>
            </a:prstGeom>
            <a:noFill/>
          </p:spPr>
          <p:txBody>
            <a:bodyPr wrap="square" lIns="0" tIns="0" rIns="0" bIns="0" rtlCol="0">
              <a:spAutoFit/>
            </a:bodyPr>
            <a:lstStyle/>
            <a:p>
              <a:pPr algn="ctr">
                <a:lnSpc>
                  <a:spcPts val="1400"/>
                </a:lnSpc>
                <a:spcAft>
                  <a:spcPts val="600"/>
                </a:spcAft>
              </a:pPr>
              <a:r>
                <a:rPr lang="fi-FI" sz="1200" dirty="0">
                  <a:solidFill>
                    <a:schemeClr val="bg1"/>
                  </a:solidFill>
                  <a:latin typeface="Lato" panose="020F0502020204030203" pitchFamily="34" charset="0"/>
                </a:rPr>
                <a:t>Komagaeva Julia, World Bank; </a:t>
              </a:r>
            </a:p>
            <a:p>
              <a:pPr algn="ctr">
                <a:lnSpc>
                  <a:spcPts val="1400"/>
                </a:lnSpc>
                <a:spcAft>
                  <a:spcPts val="600"/>
                </a:spcAft>
              </a:pPr>
              <a:r>
                <a:rPr lang="fi-FI" sz="1200" dirty="0">
                  <a:solidFill>
                    <a:schemeClr val="bg1"/>
                  </a:solidFill>
                  <a:latin typeface="Lato" panose="020F0502020204030203" pitchFamily="34" charset="0"/>
                </a:rPr>
                <a:t>Kovaleva Marina, Hamburg University of Applied Sciences; </a:t>
              </a:r>
            </a:p>
            <a:p>
              <a:pPr algn="ctr">
                <a:lnSpc>
                  <a:spcPts val="1400"/>
                </a:lnSpc>
                <a:spcAft>
                  <a:spcPts val="600"/>
                </a:spcAft>
              </a:pPr>
              <a:r>
                <a:rPr lang="fi-FI" sz="1200" dirty="0">
                  <a:solidFill>
                    <a:schemeClr val="bg1"/>
                  </a:solidFill>
                  <a:latin typeface="Lato" panose="020F0502020204030203" pitchFamily="34" charset="0"/>
                </a:rPr>
                <a:t>Nagornov Vitaly, MGIMO</a:t>
              </a:r>
            </a:p>
          </p:txBody>
        </p:sp>
      </p:grpSp>
      <p:grpSp>
        <p:nvGrpSpPr>
          <p:cNvPr id="2" name="Group 1"/>
          <p:cNvGrpSpPr/>
          <p:nvPr/>
        </p:nvGrpSpPr>
        <p:grpSpPr>
          <a:xfrm>
            <a:off x="3764821" y="4107282"/>
            <a:ext cx="472957" cy="472958"/>
            <a:chOff x="3764821" y="4107282"/>
            <a:chExt cx="472957" cy="472958"/>
          </a:xfrm>
        </p:grpSpPr>
        <p:sp>
          <p:nvSpPr>
            <p:cNvPr id="23" name="Freeform 39"/>
            <p:cNvSpPr>
              <a:spLocks noEditPoints="1"/>
            </p:cNvSpPr>
            <p:nvPr/>
          </p:nvSpPr>
          <p:spPr bwMode="auto">
            <a:xfrm>
              <a:off x="3875177" y="4236613"/>
              <a:ext cx="252246" cy="252244"/>
            </a:xfrm>
            <a:custGeom>
              <a:avLst/>
              <a:gdLst>
                <a:gd name="T0" fmla="*/ 281 w 353"/>
                <a:gd name="T1" fmla="*/ 144 h 353"/>
                <a:gd name="T2" fmla="*/ 281 w 353"/>
                <a:gd name="T3" fmla="*/ 128 h 353"/>
                <a:gd name="T4" fmla="*/ 193 w 353"/>
                <a:gd name="T5" fmla="*/ 136 h 353"/>
                <a:gd name="T6" fmla="*/ 201 w 353"/>
                <a:gd name="T7" fmla="*/ 112 h 353"/>
                <a:gd name="T8" fmla="*/ 257 w 353"/>
                <a:gd name="T9" fmla="*/ 104 h 353"/>
                <a:gd name="T10" fmla="*/ 201 w 353"/>
                <a:gd name="T11" fmla="*/ 96 h 353"/>
                <a:gd name="T12" fmla="*/ 201 w 353"/>
                <a:gd name="T13" fmla="*/ 112 h 353"/>
                <a:gd name="T14" fmla="*/ 233 w 353"/>
                <a:gd name="T15" fmla="*/ 176 h 353"/>
                <a:gd name="T16" fmla="*/ 233 w 353"/>
                <a:gd name="T17" fmla="*/ 160 h 353"/>
                <a:gd name="T18" fmla="*/ 193 w 353"/>
                <a:gd name="T19" fmla="*/ 168 h 353"/>
                <a:gd name="T20" fmla="*/ 81 w 353"/>
                <a:gd name="T21" fmla="*/ 208 h 353"/>
                <a:gd name="T22" fmla="*/ 161 w 353"/>
                <a:gd name="T23" fmla="*/ 192 h 353"/>
                <a:gd name="T24" fmla="*/ 145 w 353"/>
                <a:gd name="T25" fmla="*/ 96 h 353"/>
                <a:gd name="T26" fmla="*/ 64 w 353"/>
                <a:gd name="T27" fmla="*/ 112 h 353"/>
                <a:gd name="T28" fmla="*/ 81 w 353"/>
                <a:gd name="T29" fmla="*/ 208 h 353"/>
                <a:gd name="T30" fmla="*/ 145 w 353"/>
                <a:gd name="T31" fmla="*/ 112 h 353"/>
                <a:gd name="T32" fmla="*/ 81 w 353"/>
                <a:gd name="T33" fmla="*/ 192 h 353"/>
                <a:gd name="T34" fmla="*/ 201 w 353"/>
                <a:gd name="T35" fmla="*/ 208 h 353"/>
                <a:gd name="T36" fmla="*/ 289 w 353"/>
                <a:gd name="T37" fmla="*/ 200 h 353"/>
                <a:gd name="T38" fmla="*/ 201 w 353"/>
                <a:gd name="T39" fmla="*/ 192 h 353"/>
                <a:gd name="T40" fmla="*/ 201 w 353"/>
                <a:gd name="T41" fmla="*/ 208 h 353"/>
                <a:gd name="T42" fmla="*/ 193 w 353"/>
                <a:gd name="T43" fmla="*/ 16 h 353"/>
                <a:gd name="T44" fmla="*/ 161 w 353"/>
                <a:gd name="T45" fmla="*/ 16 h 353"/>
                <a:gd name="T46" fmla="*/ 0 w 353"/>
                <a:gd name="T47" fmla="*/ 32 h 353"/>
                <a:gd name="T48" fmla="*/ 16 w 353"/>
                <a:gd name="T49" fmla="*/ 64 h 353"/>
                <a:gd name="T50" fmla="*/ 32 w 353"/>
                <a:gd name="T51" fmla="*/ 273 h 353"/>
                <a:gd name="T52" fmla="*/ 169 w 353"/>
                <a:gd name="T53" fmla="*/ 293 h 353"/>
                <a:gd name="T54" fmla="*/ 121 w 353"/>
                <a:gd name="T55" fmla="*/ 345 h 353"/>
                <a:gd name="T56" fmla="*/ 134 w 353"/>
                <a:gd name="T57" fmla="*/ 351 h 353"/>
                <a:gd name="T58" fmla="*/ 219 w 353"/>
                <a:gd name="T59" fmla="*/ 351 h 353"/>
                <a:gd name="T60" fmla="*/ 233 w 353"/>
                <a:gd name="T61" fmla="*/ 345 h 353"/>
                <a:gd name="T62" fmla="*/ 185 w 353"/>
                <a:gd name="T63" fmla="*/ 293 h 353"/>
                <a:gd name="T64" fmla="*/ 321 w 353"/>
                <a:gd name="T65" fmla="*/ 273 h 353"/>
                <a:gd name="T66" fmla="*/ 337 w 353"/>
                <a:gd name="T67" fmla="*/ 64 h 353"/>
                <a:gd name="T68" fmla="*/ 353 w 353"/>
                <a:gd name="T69" fmla="*/ 32 h 353"/>
                <a:gd name="T70" fmla="*/ 321 w 353"/>
                <a:gd name="T71" fmla="*/ 257 h 353"/>
                <a:gd name="T72" fmla="*/ 32 w 353"/>
                <a:gd name="T73" fmla="*/ 64 h 353"/>
                <a:gd name="T74" fmla="*/ 321 w 353"/>
                <a:gd name="T75" fmla="*/ 257 h 353"/>
                <a:gd name="T76" fmla="*/ 16 w 353"/>
                <a:gd name="T77" fmla="*/ 48 h 353"/>
                <a:gd name="T78" fmla="*/ 337 w 353"/>
                <a:gd name="T79" fmla="*/ 32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53" h="353">
                  <a:moveTo>
                    <a:pt x="201" y="144"/>
                  </a:moveTo>
                  <a:cubicBezTo>
                    <a:pt x="281" y="144"/>
                    <a:pt x="281" y="144"/>
                    <a:pt x="281" y="144"/>
                  </a:cubicBezTo>
                  <a:cubicBezTo>
                    <a:pt x="286" y="144"/>
                    <a:pt x="289" y="141"/>
                    <a:pt x="289" y="136"/>
                  </a:cubicBezTo>
                  <a:cubicBezTo>
                    <a:pt x="289" y="132"/>
                    <a:pt x="286" y="128"/>
                    <a:pt x="281" y="128"/>
                  </a:cubicBezTo>
                  <a:cubicBezTo>
                    <a:pt x="201" y="128"/>
                    <a:pt x="201" y="128"/>
                    <a:pt x="201" y="128"/>
                  </a:cubicBezTo>
                  <a:cubicBezTo>
                    <a:pt x="196" y="128"/>
                    <a:pt x="193" y="132"/>
                    <a:pt x="193" y="136"/>
                  </a:cubicBezTo>
                  <a:cubicBezTo>
                    <a:pt x="193" y="141"/>
                    <a:pt x="196" y="144"/>
                    <a:pt x="201" y="144"/>
                  </a:cubicBezTo>
                  <a:moveTo>
                    <a:pt x="201" y="112"/>
                  </a:moveTo>
                  <a:cubicBezTo>
                    <a:pt x="249" y="112"/>
                    <a:pt x="249" y="112"/>
                    <a:pt x="249" y="112"/>
                  </a:cubicBezTo>
                  <a:cubicBezTo>
                    <a:pt x="254" y="112"/>
                    <a:pt x="257" y="108"/>
                    <a:pt x="257" y="104"/>
                  </a:cubicBezTo>
                  <a:cubicBezTo>
                    <a:pt x="257" y="100"/>
                    <a:pt x="254" y="96"/>
                    <a:pt x="249" y="96"/>
                  </a:cubicBezTo>
                  <a:cubicBezTo>
                    <a:pt x="201" y="96"/>
                    <a:pt x="201" y="96"/>
                    <a:pt x="201" y="96"/>
                  </a:cubicBezTo>
                  <a:cubicBezTo>
                    <a:pt x="196" y="96"/>
                    <a:pt x="193" y="100"/>
                    <a:pt x="193" y="104"/>
                  </a:cubicBezTo>
                  <a:cubicBezTo>
                    <a:pt x="193" y="108"/>
                    <a:pt x="196" y="112"/>
                    <a:pt x="201" y="112"/>
                  </a:cubicBezTo>
                  <a:moveTo>
                    <a:pt x="201" y="176"/>
                  </a:moveTo>
                  <a:cubicBezTo>
                    <a:pt x="233" y="176"/>
                    <a:pt x="233" y="176"/>
                    <a:pt x="233" y="176"/>
                  </a:cubicBezTo>
                  <a:cubicBezTo>
                    <a:pt x="237" y="176"/>
                    <a:pt x="241" y="173"/>
                    <a:pt x="241" y="168"/>
                  </a:cubicBezTo>
                  <a:cubicBezTo>
                    <a:pt x="241" y="164"/>
                    <a:pt x="237" y="160"/>
                    <a:pt x="233" y="160"/>
                  </a:cubicBezTo>
                  <a:cubicBezTo>
                    <a:pt x="201" y="160"/>
                    <a:pt x="201" y="160"/>
                    <a:pt x="201" y="160"/>
                  </a:cubicBezTo>
                  <a:cubicBezTo>
                    <a:pt x="196" y="160"/>
                    <a:pt x="193" y="164"/>
                    <a:pt x="193" y="168"/>
                  </a:cubicBezTo>
                  <a:cubicBezTo>
                    <a:pt x="193" y="173"/>
                    <a:pt x="196" y="176"/>
                    <a:pt x="201" y="176"/>
                  </a:cubicBezTo>
                  <a:moveTo>
                    <a:pt x="81" y="208"/>
                  </a:moveTo>
                  <a:cubicBezTo>
                    <a:pt x="145" y="208"/>
                    <a:pt x="145" y="208"/>
                    <a:pt x="145" y="208"/>
                  </a:cubicBezTo>
                  <a:cubicBezTo>
                    <a:pt x="154" y="208"/>
                    <a:pt x="161" y="201"/>
                    <a:pt x="161" y="192"/>
                  </a:cubicBezTo>
                  <a:cubicBezTo>
                    <a:pt x="161" y="112"/>
                    <a:pt x="161" y="112"/>
                    <a:pt x="161" y="112"/>
                  </a:cubicBezTo>
                  <a:cubicBezTo>
                    <a:pt x="161" y="103"/>
                    <a:pt x="154" y="96"/>
                    <a:pt x="145" y="96"/>
                  </a:cubicBezTo>
                  <a:cubicBezTo>
                    <a:pt x="81" y="96"/>
                    <a:pt x="81" y="96"/>
                    <a:pt x="81" y="96"/>
                  </a:cubicBezTo>
                  <a:cubicBezTo>
                    <a:pt x="72" y="96"/>
                    <a:pt x="64" y="103"/>
                    <a:pt x="64" y="112"/>
                  </a:cubicBezTo>
                  <a:cubicBezTo>
                    <a:pt x="64" y="192"/>
                    <a:pt x="64" y="192"/>
                    <a:pt x="64" y="192"/>
                  </a:cubicBezTo>
                  <a:cubicBezTo>
                    <a:pt x="64" y="201"/>
                    <a:pt x="72" y="208"/>
                    <a:pt x="81" y="208"/>
                  </a:cubicBezTo>
                  <a:moveTo>
                    <a:pt x="81" y="112"/>
                  </a:moveTo>
                  <a:cubicBezTo>
                    <a:pt x="145" y="112"/>
                    <a:pt x="145" y="112"/>
                    <a:pt x="145" y="112"/>
                  </a:cubicBezTo>
                  <a:cubicBezTo>
                    <a:pt x="145" y="192"/>
                    <a:pt x="145" y="192"/>
                    <a:pt x="145" y="192"/>
                  </a:cubicBezTo>
                  <a:cubicBezTo>
                    <a:pt x="81" y="192"/>
                    <a:pt x="81" y="192"/>
                    <a:pt x="81" y="192"/>
                  </a:cubicBezTo>
                  <a:lnTo>
                    <a:pt x="81" y="112"/>
                  </a:lnTo>
                  <a:close/>
                  <a:moveTo>
                    <a:pt x="201" y="208"/>
                  </a:moveTo>
                  <a:cubicBezTo>
                    <a:pt x="281" y="208"/>
                    <a:pt x="281" y="208"/>
                    <a:pt x="281" y="208"/>
                  </a:cubicBezTo>
                  <a:cubicBezTo>
                    <a:pt x="286" y="208"/>
                    <a:pt x="289" y="205"/>
                    <a:pt x="289" y="200"/>
                  </a:cubicBezTo>
                  <a:cubicBezTo>
                    <a:pt x="289" y="196"/>
                    <a:pt x="286" y="192"/>
                    <a:pt x="281" y="192"/>
                  </a:cubicBezTo>
                  <a:cubicBezTo>
                    <a:pt x="201" y="192"/>
                    <a:pt x="201" y="192"/>
                    <a:pt x="201" y="192"/>
                  </a:cubicBezTo>
                  <a:cubicBezTo>
                    <a:pt x="196" y="192"/>
                    <a:pt x="193" y="196"/>
                    <a:pt x="193" y="200"/>
                  </a:cubicBezTo>
                  <a:cubicBezTo>
                    <a:pt x="193" y="205"/>
                    <a:pt x="196" y="208"/>
                    <a:pt x="201" y="208"/>
                  </a:cubicBezTo>
                  <a:moveTo>
                    <a:pt x="337" y="16"/>
                  </a:moveTo>
                  <a:cubicBezTo>
                    <a:pt x="193" y="16"/>
                    <a:pt x="193" y="16"/>
                    <a:pt x="193" y="16"/>
                  </a:cubicBezTo>
                  <a:cubicBezTo>
                    <a:pt x="193" y="7"/>
                    <a:pt x="186" y="0"/>
                    <a:pt x="177" y="0"/>
                  </a:cubicBezTo>
                  <a:cubicBezTo>
                    <a:pt x="168" y="0"/>
                    <a:pt x="161" y="7"/>
                    <a:pt x="161" y="16"/>
                  </a:cubicBezTo>
                  <a:cubicBezTo>
                    <a:pt x="16" y="16"/>
                    <a:pt x="16" y="16"/>
                    <a:pt x="16" y="16"/>
                  </a:cubicBezTo>
                  <a:cubicBezTo>
                    <a:pt x="7" y="16"/>
                    <a:pt x="0" y="23"/>
                    <a:pt x="0" y="32"/>
                  </a:cubicBezTo>
                  <a:cubicBezTo>
                    <a:pt x="0" y="48"/>
                    <a:pt x="0" y="48"/>
                    <a:pt x="0" y="48"/>
                  </a:cubicBezTo>
                  <a:cubicBezTo>
                    <a:pt x="0" y="57"/>
                    <a:pt x="7" y="64"/>
                    <a:pt x="16" y="64"/>
                  </a:cubicBezTo>
                  <a:cubicBezTo>
                    <a:pt x="16" y="257"/>
                    <a:pt x="16" y="257"/>
                    <a:pt x="16" y="257"/>
                  </a:cubicBezTo>
                  <a:cubicBezTo>
                    <a:pt x="16" y="265"/>
                    <a:pt x="23" y="273"/>
                    <a:pt x="32" y="273"/>
                  </a:cubicBezTo>
                  <a:cubicBezTo>
                    <a:pt x="169" y="273"/>
                    <a:pt x="169" y="273"/>
                    <a:pt x="169" y="273"/>
                  </a:cubicBezTo>
                  <a:cubicBezTo>
                    <a:pt x="169" y="293"/>
                    <a:pt x="169" y="293"/>
                    <a:pt x="169" y="293"/>
                  </a:cubicBezTo>
                  <a:cubicBezTo>
                    <a:pt x="123" y="339"/>
                    <a:pt x="123" y="339"/>
                    <a:pt x="123" y="339"/>
                  </a:cubicBezTo>
                  <a:cubicBezTo>
                    <a:pt x="122" y="341"/>
                    <a:pt x="121" y="343"/>
                    <a:pt x="121" y="345"/>
                  </a:cubicBezTo>
                  <a:cubicBezTo>
                    <a:pt x="121" y="349"/>
                    <a:pt x="124" y="353"/>
                    <a:pt x="129" y="353"/>
                  </a:cubicBezTo>
                  <a:cubicBezTo>
                    <a:pt x="131" y="353"/>
                    <a:pt x="133" y="352"/>
                    <a:pt x="134" y="351"/>
                  </a:cubicBezTo>
                  <a:cubicBezTo>
                    <a:pt x="177" y="308"/>
                    <a:pt x="177" y="308"/>
                    <a:pt x="177" y="308"/>
                  </a:cubicBezTo>
                  <a:cubicBezTo>
                    <a:pt x="219" y="351"/>
                    <a:pt x="219" y="351"/>
                    <a:pt x="219" y="351"/>
                  </a:cubicBezTo>
                  <a:cubicBezTo>
                    <a:pt x="221" y="352"/>
                    <a:pt x="223" y="353"/>
                    <a:pt x="225" y="353"/>
                  </a:cubicBezTo>
                  <a:cubicBezTo>
                    <a:pt x="229" y="353"/>
                    <a:pt x="233" y="349"/>
                    <a:pt x="233" y="345"/>
                  </a:cubicBezTo>
                  <a:cubicBezTo>
                    <a:pt x="233" y="343"/>
                    <a:pt x="232" y="341"/>
                    <a:pt x="231" y="339"/>
                  </a:cubicBezTo>
                  <a:cubicBezTo>
                    <a:pt x="185" y="293"/>
                    <a:pt x="185" y="293"/>
                    <a:pt x="185" y="293"/>
                  </a:cubicBezTo>
                  <a:cubicBezTo>
                    <a:pt x="185" y="273"/>
                    <a:pt x="185" y="273"/>
                    <a:pt x="185" y="273"/>
                  </a:cubicBezTo>
                  <a:cubicBezTo>
                    <a:pt x="321" y="273"/>
                    <a:pt x="321" y="273"/>
                    <a:pt x="321" y="273"/>
                  </a:cubicBezTo>
                  <a:cubicBezTo>
                    <a:pt x="330" y="273"/>
                    <a:pt x="337" y="265"/>
                    <a:pt x="337" y="257"/>
                  </a:cubicBezTo>
                  <a:cubicBezTo>
                    <a:pt x="337" y="64"/>
                    <a:pt x="337" y="64"/>
                    <a:pt x="337" y="64"/>
                  </a:cubicBezTo>
                  <a:cubicBezTo>
                    <a:pt x="346" y="64"/>
                    <a:pt x="353" y="57"/>
                    <a:pt x="353" y="48"/>
                  </a:cubicBezTo>
                  <a:cubicBezTo>
                    <a:pt x="353" y="32"/>
                    <a:pt x="353" y="32"/>
                    <a:pt x="353" y="32"/>
                  </a:cubicBezTo>
                  <a:cubicBezTo>
                    <a:pt x="353" y="23"/>
                    <a:pt x="346" y="16"/>
                    <a:pt x="337" y="16"/>
                  </a:cubicBezTo>
                  <a:moveTo>
                    <a:pt x="321" y="257"/>
                  </a:moveTo>
                  <a:cubicBezTo>
                    <a:pt x="32" y="257"/>
                    <a:pt x="32" y="257"/>
                    <a:pt x="32" y="257"/>
                  </a:cubicBezTo>
                  <a:cubicBezTo>
                    <a:pt x="32" y="64"/>
                    <a:pt x="32" y="64"/>
                    <a:pt x="32" y="64"/>
                  </a:cubicBezTo>
                  <a:cubicBezTo>
                    <a:pt x="321" y="64"/>
                    <a:pt x="321" y="64"/>
                    <a:pt x="321" y="64"/>
                  </a:cubicBezTo>
                  <a:lnTo>
                    <a:pt x="321" y="257"/>
                  </a:lnTo>
                  <a:close/>
                  <a:moveTo>
                    <a:pt x="337" y="48"/>
                  </a:moveTo>
                  <a:cubicBezTo>
                    <a:pt x="16" y="48"/>
                    <a:pt x="16" y="48"/>
                    <a:pt x="16" y="48"/>
                  </a:cubicBezTo>
                  <a:cubicBezTo>
                    <a:pt x="16" y="32"/>
                    <a:pt x="16" y="32"/>
                    <a:pt x="16" y="32"/>
                  </a:cubicBezTo>
                  <a:cubicBezTo>
                    <a:pt x="337" y="32"/>
                    <a:pt x="337" y="32"/>
                    <a:pt x="337" y="32"/>
                  </a:cubicBezTo>
                  <a:lnTo>
                    <a:pt x="337" y="48"/>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26" name="Oval 25"/>
            <p:cNvSpPr/>
            <p:nvPr/>
          </p:nvSpPr>
          <p:spPr>
            <a:xfrm>
              <a:off x="3764821" y="4107282"/>
              <a:ext cx="472957" cy="472958"/>
            </a:xfrm>
            <a:prstGeom prst="ellipse">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nvGrpSpPr>
          <p:cNvPr id="3" name="Group 2"/>
          <p:cNvGrpSpPr/>
          <p:nvPr/>
        </p:nvGrpSpPr>
        <p:grpSpPr>
          <a:xfrm>
            <a:off x="4335522" y="4107282"/>
            <a:ext cx="472957" cy="472958"/>
            <a:chOff x="4335522" y="4107282"/>
            <a:chExt cx="472957" cy="472958"/>
          </a:xfrm>
        </p:grpSpPr>
        <p:sp>
          <p:nvSpPr>
            <p:cNvPr id="24" name="Freeform 42"/>
            <p:cNvSpPr>
              <a:spLocks noEditPoints="1"/>
            </p:cNvSpPr>
            <p:nvPr/>
          </p:nvSpPr>
          <p:spPr bwMode="auto">
            <a:xfrm>
              <a:off x="4432766" y="4247651"/>
              <a:ext cx="278471" cy="202525"/>
            </a:xfrm>
            <a:custGeom>
              <a:avLst/>
              <a:gdLst>
                <a:gd name="T0" fmla="*/ 349 w 353"/>
                <a:gd name="T1" fmla="*/ 65 h 257"/>
                <a:gd name="T2" fmla="*/ 349 w 353"/>
                <a:gd name="T3" fmla="*/ 65 h 257"/>
                <a:gd name="T4" fmla="*/ 180 w 353"/>
                <a:gd name="T5" fmla="*/ 1 h 257"/>
                <a:gd name="T6" fmla="*/ 177 w 353"/>
                <a:gd name="T7" fmla="*/ 0 h 257"/>
                <a:gd name="T8" fmla="*/ 173 w 353"/>
                <a:gd name="T9" fmla="*/ 1 h 257"/>
                <a:gd name="T10" fmla="*/ 5 w 353"/>
                <a:gd name="T11" fmla="*/ 65 h 257"/>
                <a:gd name="T12" fmla="*/ 5 w 353"/>
                <a:gd name="T13" fmla="*/ 65 h 257"/>
                <a:gd name="T14" fmla="*/ 5 w 353"/>
                <a:gd name="T15" fmla="*/ 79 h 257"/>
                <a:gd name="T16" fmla="*/ 5 w 353"/>
                <a:gd name="T17" fmla="*/ 79 h 257"/>
                <a:gd name="T18" fmla="*/ 20 w 353"/>
                <a:gd name="T19" fmla="*/ 85 h 257"/>
                <a:gd name="T20" fmla="*/ 0 w 353"/>
                <a:gd name="T21" fmla="*/ 176 h 257"/>
                <a:gd name="T22" fmla="*/ 32 w 353"/>
                <a:gd name="T23" fmla="*/ 176 h 257"/>
                <a:gd name="T24" fmla="*/ 36 w 353"/>
                <a:gd name="T25" fmla="*/ 91 h 257"/>
                <a:gd name="T26" fmla="*/ 48 w 353"/>
                <a:gd name="T27" fmla="*/ 216 h 257"/>
                <a:gd name="T28" fmla="*/ 48 w 353"/>
                <a:gd name="T29" fmla="*/ 217 h 257"/>
                <a:gd name="T30" fmla="*/ 58 w 353"/>
                <a:gd name="T31" fmla="*/ 224 h 257"/>
                <a:gd name="T32" fmla="*/ 119 w 353"/>
                <a:gd name="T33" fmla="*/ 209 h 257"/>
                <a:gd name="T34" fmla="*/ 172 w 353"/>
                <a:gd name="T35" fmla="*/ 255 h 257"/>
                <a:gd name="T36" fmla="*/ 181 w 353"/>
                <a:gd name="T37" fmla="*/ 255 h 257"/>
                <a:gd name="T38" fmla="*/ 243 w 353"/>
                <a:gd name="T39" fmla="*/ 209 h 257"/>
                <a:gd name="T40" fmla="*/ 304 w 353"/>
                <a:gd name="T41" fmla="*/ 224 h 257"/>
                <a:gd name="T42" fmla="*/ 313 w 353"/>
                <a:gd name="T43" fmla="*/ 217 h 257"/>
                <a:gd name="T44" fmla="*/ 313 w 353"/>
                <a:gd name="T45" fmla="*/ 215 h 257"/>
                <a:gd name="T46" fmla="*/ 348 w 353"/>
                <a:gd name="T47" fmla="*/ 80 h 257"/>
                <a:gd name="T48" fmla="*/ 349 w 353"/>
                <a:gd name="T49" fmla="*/ 79 h 257"/>
                <a:gd name="T50" fmla="*/ 353 w 353"/>
                <a:gd name="T51" fmla="*/ 72 h 257"/>
                <a:gd name="T52" fmla="*/ 243 w 353"/>
                <a:gd name="T53" fmla="*/ 193 h 257"/>
                <a:gd name="T54" fmla="*/ 241 w 353"/>
                <a:gd name="T55" fmla="*/ 193 h 257"/>
                <a:gd name="T56" fmla="*/ 237 w 353"/>
                <a:gd name="T57" fmla="*/ 194 h 257"/>
                <a:gd name="T58" fmla="*/ 125 w 353"/>
                <a:gd name="T59" fmla="*/ 194 h 257"/>
                <a:gd name="T60" fmla="*/ 121 w 353"/>
                <a:gd name="T61" fmla="*/ 193 h 257"/>
                <a:gd name="T62" fmla="*/ 119 w 353"/>
                <a:gd name="T63" fmla="*/ 193 h 257"/>
                <a:gd name="T64" fmla="*/ 78 w 353"/>
                <a:gd name="T65" fmla="*/ 107 h 257"/>
                <a:gd name="T66" fmla="*/ 173 w 353"/>
                <a:gd name="T67" fmla="*/ 144 h 257"/>
                <a:gd name="T68" fmla="*/ 180 w 353"/>
                <a:gd name="T69" fmla="*/ 144 h 257"/>
                <a:gd name="T70" fmla="*/ 277 w 353"/>
                <a:gd name="T71" fmla="*/ 107 h 257"/>
                <a:gd name="T72" fmla="*/ 177 w 353"/>
                <a:gd name="T73" fmla="*/ 128 h 257"/>
                <a:gd name="T74" fmla="*/ 177 w 353"/>
                <a:gd name="T75" fmla="*/ 16 h 257"/>
                <a:gd name="T76" fmla="*/ 177 w 353"/>
                <a:gd name="T77" fmla="*/ 128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53" h="257">
                  <a:moveTo>
                    <a:pt x="353" y="72"/>
                  </a:moveTo>
                  <a:cubicBezTo>
                    <a:pt x="353" y="69"/>
                    <a:pt x="352" y="66"/>
                    <a:pt x="349" y="65"/>
                  </a:cubicBezTo>
                  <a:cubicBezTo>
                    <a:pt x="349" y="65"/>
                    <a:pt x="349" y="65"/>
                    <a:pt x="349" y="65"/>
                  </a:cubicBezTo>
                  <a:cubicBezTo>
                    <a:pt x="349" y="65"/>
                    <a:pt x="349" y="65"/>
                    <a:pt x="349" y="65"/>
                  </a:cubicBezTo>
                  <a:cubicBezTo>
                    <a:pt x="349" y="65"/>
                    <a:pt x="348" y="65"/>
                    <a:pt x="348" y="65"/>
                  </a:cubicBezTo>
                  <a:cubicBezTo>
                    <a:pt x="180" y="1"/>
                    <a:pt x="180" y="1"/>
                    <a:pt x="180" y="1"/>
                  </a:cubicBezTo>
                  <a:cubicBezTo>
                    <a:pt x="180" y="1"/>
                    <a:pt x="180" y="1"/>
                    <a:pt x="180" y="1"/>
                  </a:cubicBezTo>
                  <a:cubicBezTo>
                    <a:pt x="179" y="0"/>
                    <a:pt x="178" y="0"/>
                    <a:pt x="177" y="0"/>
                  </a:cubicBezTo>
                  <a:cubicBezTo>
                    <a:pt x="176" y="0"/>
                    <a:pt x="174" y="0"/>
                    <a:pt x="173" y="1"/>
                  </a:cubicBezTo>
                  <a:cubicBezTo>
                    <a:pt x="173" y="1"/>
                    <a:pt x="173" y="1"/>
                    <a:pt x="173" y="1"/>
                  </a:cubicBezTo>
                  <a:cubicBezTo>
                    <a:pt x="5" y="65"/>
                    <a:pt x="5" y="65"/>
                    <a:pt x="5" y="65"/>
                  </a:cubicBezTo>
                  <a:cubicBezTo>
                    <a:pt x="5" y="65"/>
                    <a:pt x="5" y="65"/>
                    <a:pt x="5" y="65"/>
                  </a:cubicBezTo>
                  <a:cubicBezTo>
                    <a:pt x="5" y="65"/>
                    <a:pt x="5" y="65"/>
                    <a:pt x="5" y="65"/>
                  </a:cubicBezTo>
                  <a:cubicBezTo>
                    <a:pt x="5" y="65"/>
                    <a:pt x="5" y="65"/>
                    <a:pt x="5" y="65"/>
                  </a:cubicBezTo>
                  <a:cubicBezTo>
                    <a:pt x="2" y="66"/>
                    <a:pt x="0" y="69"/>
                    <a:pt x="0" y="72"/>
                  </a:cubicBezTo>
                  <a:cubicBezTo>
                    <a:pt x="0" y="75"/>
                    <a:pt x="2" y="78"/>
                    <a:pt x="5" y="79"/>
                  </a:cubicBezTo>
                  <a:cubicBezTo>
                    <a:pt x="5" y="79"/>
                    <a:pt x="5" y="79"/>
                    <a:pt x="5" y="79"/>
                  </a:cubicBezTo>
                  <a:cubicBezTo>
                    <a:pt x="5" y="79"/>
                    <a:pt x="5" y="79"/>
                    <a:pt x="5" y="79"/>
                  </a:cubicBezTo>
                  <a:cubicBezTo>
                    <a:pt x="5" y="79"/>
                    <a:pt x="5" y="80"/>
                    <a:pt x="5" y="80"/>
                  </a:cubicBezTo>
                  <a:cubicBezTo>
                    <a:pt x="20" y="85"/>
                    <a:pt x="20" y="85"/>
                    <a:pt x="20" y="85"/>
                  </a:cubicBezTo>
                  <a:cubicBezTo>
                    <a:pt x="10" y="162"/>
                    <a:pt x="10" y="162"/>
                    <a:pt x="10" y="162"/>
                  </a:cubicBezTo>
                  <a:cubicBezTo>
                    <a:pt x="4" y="164"/>
                    <a:pt x="0" y="170"/>
                    <a:pt x="0" y="176"/>
                  </a:cubicBezTo>
                  <a:cubicBezTo>
                    <a:pt x="0" y="185"/>
                    <a:pt x="7" y="193"/>
                    <a:pt x="16" y="193"/>
                  </a:cubicBezTo>
                  <a:cubicBezTo>
                    <a:pt x="25" y="193"/>
                    <a:pt x="32" y="185"/>
                    <a:pt x="32" y="176"/>
                  </a:cubicBezTo>
                  <a:cubicBezTo>
                    <a:pt x="32" y="171"/>
                    <a:pt x="30" y="167"/>
                    <a:pt x="26" y="164"/>
                  </a:cubicBezTo>
                  <a:cubicBezTo>
                    <a:pt x="36" y="91"/>
                    <a:pt x="36" y="91"/>
                    <a:pt x="36" y="91"/>
                  </a:cubicBezTo>
                  <a:cubicBezTo>
                    <a:pt x="63" y="101"/>
                    <a:pt x="63" y="101"/>
                    <a:pt x="63" y="101"/>
                  </a:cubicBezTo>
                  <a:cubicBezTo>
                    <a:pt x="48" y="216"/>
                    <a:pt x="48" y="216"/>
                    <a:pt x="48" y="216"/>
                  </a:cubicBezTo>
                  <a:cubicBezTo>
                    <a:pt x="49" y="216"/>
                    <a:pt x="49" y="216"/>
                    <a:pt x="49" y="216"/>
                  </a:cubicBezTo>
                  <a:cubicBezTo>
                    <a:pt x="49" y="216"/>
                    <a:pt x="48" y="216"/>
                    <a:pt x="48" y="217"/>
                  </a:cubicBezTo>
                  <a:cubicBezTo>
                    <a:pt x="48" y="221"/>
                    <a:pt x="52" y="225"/>
                    <a:pt x="56" y="225"/>
                  </a:cubicBezTo>
                  <a:cubicBezTo>
                    <a:pt x="57" y="225"/>
                    <a:pt x="58" y="224"/>
                    <a:pt x="58" y="224"/>
                  </a:cubicBezTo>
                  <a:cubicBezTo>
                    <a:pt x="58" y="224"/>
                    <a:pt x="58" y="224"/>
                    <a:pt x="58" y="224"/>
                  </a:cubicBezTo>
                  <a:cubicBezTo>
                    <a:pt x="119" y="209"/>
                    <a:pt x="119" y="209"/>
                    <a:pt x="119" y="209"/>
                  </a:cubicBezTo>
                  <a:cubicBezTo>
                    <a:pt x="172" y="255"/>
                    <a:pt x="172" y="255"/>
                    <a:pt x="172" y="255"/>
                  </a:cubicBezTo>
                  <a:cubicBezTo>
                    <a:pt x="172" y="255"/>
                    <a:pt x="172" y="255"/>
                    <a:pt x="172" y="255"/>
                  </a:cubicBezTo>
                  <a:cubicBezTo>
                    <a:pt x="173" y="256"/>
                    <a:pt x="175" y="257"/>
                    <a:pt x="177" y="257"/>
                  </a:cubicBezTo>
                  <a:cubicBezTo>
                    <a:pt x="178" y="257"/>
                    <a:pt x="180" y="256"/>
                    <a:pt x="181" y="255"/>
                  </a:cubicBezTo>
                  <a:cubicBezTo>
                    <a:pt x="181" y="255"/>
                    <a:pt x="181" y="255"/>
                    <a:pt x="181" y="255"/>
                  </a:cubicBezTo>
                  <a:cubicBezTo>
                    <a:pt x="243" y="209"/>
                    <a:pt x="243" y="209"/>
                    <a:pt x="243" y="209"/>
                  </a:cubicBezTo>
                  <a:cubicBezTo>
                    <a:pt x="304" y="224"/>
                    <a:pt x="304" y="224"/>
                    <a:pt x="304" y="224"/>
                  </a:cubicBezTo>
                  <a:cubicBezTo>
                    <a:pt x="304" y="224"/>
                    <a:pt x="304" y="224"/>
                    <a:pt x="304" y="224"/>
                  </a:cubicBezTo>
                  <a:cubicBezTo>
                    <a:pt x="304" y="224"/>
                    <a:pt x="305" y="225"/>
                    <a:pt x="305" y="225"/>
                  </a:cubicBezTo>
                  <a:cubicBezTo>
                    <a:pt x="310" y="225"/>
                    <a:pt x="313" y="221"/>
                    <a:pt x="313" y="217"/>
                  </a:cubicBezTo>
                  <a:cubicBezTo>
                    <a:pt x="313" y="216"/>
                    <a:pt x="313" y="216"/>
                    <a:pt x="313" y="215"/>
                  </a:cubicBezTo>
                  <a:cubicBezTo>
                    <a:pt x="313" y="215"/>
                    <a:pt x="313" y="215"/>
                    <a:pt x="313" y="215"/>
                  </a:cubicBezTo>
                  <a:cubicBezTo>
                    <a:pt x="292" y="101"/>
                    <a:pt x="292" y="101"/>
                    <a:pt x="292" y="101"/>
                  </a:cubicBezTo>
                  <a:cubicBezTo>
                    <a:pt x="348" y="80"/>
                    <a:pt x="348" y="80"/>
                    <a:pt x="348" y="80"/>
                  </a:cubicBezTo>
                  <a:cubicBezTo>
                    <a:pt x="348" y="80"/>
                    <a:pt x="349" y="79"/>
                    <a:pt x="349" y="79"/>
                  </a:cubicBezTo>
                  <a:cubicBezTo>
                    <a:pt x="349" y="79"/>
                    <a:pt x="349" y="79"/>
                    <a:pt x="349" y="79"/>
                  </a:cubicBezTo>
                  <a:cubicBezTo>
                    <a:pt x="349" y="79"/>
                    <a:pt x="349" y="79"/>
                    <a:pt x="349" y="79"/>
                  </a:cubicBezTo>
                  <a:cubicBezTo>
                    <a:pt x="352" y="78"/>
                    <a:pt x="353" y="75"/>
                    <a:pt x="353" y="72"/>
                  </a:cubicBezTo>
                  <a:moveTo>
                    <a:pt x="295" y="206"/>
                  </a:moveTo>
                  <a:cubicBezTo>
                    <a:pt x="243" y="193"/>
                    <a:pt x="243" y="193"/>
                    <a:pt x="243" y="193"/>
                  </a:cubicBezTo>
                  <a:cubicBezTo>
                    <a:pt x="243" y="193"/>
                    <a:pt x="243" y="193"/>
                    <a:pt x="243" y="193"/>
                  </a:cubicBezTo>
                  <a:cubicBezTo>
                    <a:pt x="242" y="193"/>
                    <a:pt x="242" y="193"/>
                    <a:pt x="241" y="193"/>
                  </a:cubicBezTo>
                  <a:cubicBezTo>
                    <a:pt x="239" y="193"/>
                    <a:pt x="238" y="193"/>
                    <a:pt x="237" y="194"/>
                  </a:cubicBezTo>
                  <a:cubicBezTo>
                    <a:pt x="237" y="194"/>
                    <a:pt x="237" y="194"/>
                    <a:pt x="237" y="194"/>
                  </a:cubicBezTo>
                  <a:cubicBezTo>
                    <a:pt x="177" y="238"/>
                    <a:pt x="177" y="238"/>
                    <a:pt x="177" y="238"/>
                  </a:cubicBezTo>
                  <a:cubicBezTo>
                    <a:pt x="125" y="194"/>
                    <a:pt x="125" y="194"/>
                    <a:pt x="125" y="194"/>
                  </a:cubicBezTo>
                  <a:cubicBezTo>
                    <a:pt x="125" y="194"/>
                    <a:pt x="125" y="194"/>
                    <a:pt x="125" y="194"/>
                  </a:cubicBezTo>
                  <a:cubicBezTo>
                    <a:pt x="124" y="193"/>
                    <a:pt x="122" y="193"/>
                    <a:pt x="121" y="193"/>
                  </a:cubicBezTo>
                  <a:cubicBezTo>
                    <a:pt x="120" y="193"/>
                    <a:pt x="119" y="193"/>
                    <a:pt x="119" y="193"/>
                  </a:cubicBezTo>
                  <a:cubicBezTo>
                    <a:pt x="119" y="193"/>
                    <a:pt x="119" y="193"/>
                    <a:pt x="119" y="193"/>
                  </a:cubicBezTo>
                  <a:cubicBezTo>
                    <a:pt x="66" y="206"/>
                    <a:pt x="66" y="206"/>
                    <a:pt x="66" y="206"/>
                  </a:cubicBezTo>
                  <a:cubicBezTo>
                    <a:pt x="78" y="107"/>
                    <a:pt x="78" y="107"/>
                    <a:pt x="78" y="107"/>
                  </a:cubicBezTo>
                  <a:cubicBezTo>
                    <a:pt x="173" y="144"/>
                    <a:pt x="173" y="144"/>
                    <a:pt x="173" y="144"/>
                  </a:cubicBezTo>
                  <a:cubicBezTo>
                    <a:pt x="173" y="144"/>
                    <a:pt x="173" y="144"/>
                    <a:pt x="173" y="144"/>
                  </a:cubicBezTo>
                  <a:cubicBezTo>
                    <a:pt x="174" y="144"/>
                    <a:pt x="176" y="144"/>
                    <a:pt x="177" y="144"/>
                  </a:cubicBezTo>
                  <a:cubicBezTo>
                    <a:pt x="178" y="144"/>
                    <a:pt x="179" y="144"/>
                    <a:pt x="180" y="144"/>
                  </a:cubicBezTo>
                  <a:cubicBezTo>
                    <a:pt x="180" y="144"/>
                    <a:pt x="180" y="144"/>
                    <a:pt x="180" y="144"/>
                  </a:cubicBezTo>
                  <a:cubicBezTo>
                    <a:pt x="277" y="107"/>
                    <a:pt x="277" y="107"/>
                    <a:pt x="277" y="107"/>
                  </a:cubicBezTo>
                  <a:lnTo>
                    <a:pt x="295" y="206"/>
                  </a:lnTo>
                  <a:close/>
                  <a:moveTo>
                    <a:pt x="177" y="128"/>
                  </a:moveTo>
                  <a:cubicBezTo>
                    <a:pt x="31" y="72"/>
                    <a:pt x="31" y="72"/>
                    <a:pt x="31" y="72"/>
                  </a:cubicBezTo>
                  <a:cubicBezTo>
                    <a:pt x="177" y="16"/>
                    <a:pt x="177" y="16"/>
                    <a:pt x="177" y="16"/>
                  </a:cubicBezTo>
                  <a:cubicBezTo>
                    <a:pt x="323" y="72"/>
                    <a:pt x="323" y="72"/>
                    <a:pt x="323" y="72"/>
                  </a:cubicBezTo>
                  <a:lnTo>
                    <a:pt x="177" y="128"/>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27" name="Oval 26"/>
            <p:cNvSpPr/>
            <p:nvPr/>
          </p:nvSpPr>
          <p:spPr>
            <a:xfrm>
              <a:off x="4335522" y="4107282"/>
              <a:ext cx="472957" cy="472958"/>
            </a:xfrm>
            <a:prstGeom prst="ellipse">
              <a:avLst/>
            </a:prstGeom>
            <a:no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nvGrpSpPr>
          <p:cNvPr id="4" name="Group 3"/>
          <p:cNvGrpSpPr/>
          <p:nvPr/>
        </p:nvGrpSpPr>
        <p:grpSpPr>
          <a:xfrm>
            <a:off x="4906224" y="4107282"/>
            <a:ext cx="472957" cy="472958"/>
            <a:chOff x="4906224" y="4107282"/>
            <a:chExt cx="472957" cy="472958"/>
          </a:xfrm>
        </p:grpSpPr>
        <p:sp>
          <p:nvSpPr>
            <p:cNvPr id="25" name="Freeform 54"/>
            <p:cNvSpPr>
              <a:spLocks noEditPoints="1"/>
            </p:cNvSpPr>
            <p:nvPr/>
          </p:nvSpPr>
          <p:spPr bwMode="auto">
            <a:xfrm>
              <a:off x="5025250" y="4232131"/>
              <a:ext cx="234904" cy="229073"/>
            </a:xfrm>
            <a:custGeom>
              <a:avLst/>
              <a:gdLst>
                <a:gd name="T0" fmla="*/ 337 w 362"/>
                <a:gd name="T1" fmla="*/ 0 h 353"/>
                <a:gd name="T2" fmla="*/ 111 w 362"/>
                <a:gd name="T3" fmla="*/ 129 h 353"/>
                <a:gd name="T4" fmla="*/ 81 w 362"/>
                <a:gd name="T5" fmla="*/ 196 h 353"/>
                <a:gd name="T6" fmla="*/ 144 w 362"/>
                <a:gd name="T7" fmla="*/ 274 h 353"/>
                <a:gd name="T8" fmla="*/ 179 w 362"/>
                <a:gd name="T9" fmla="*/ 333 h 353"/>
                <a:gd name="T10" fmla="*/ 281 w 362"/>
                <a:gd name="T11" fmla="*/ 186 h 353"/>
                <a:gd name="T12" fmla="*/ 209 w 362"/>
                <a:gd name="T13" fmla="*/ 238 h 353"/>
                <a:gd name="T14" fmla="*/ 171 w 362"/>
                <a:gd name="T15" fmla="*/ 263 h 353"/>
                <a:gd name="T16" fmla="*/ 154 w 362"/>
                <a:gd name="T17" fmla="*/ 256 h 353"/>
                <a:gd name="T18" fmla="*/ 111 w 362"/>
                <a:gd name="T19" fmla="*/ 242 h 353"/>
                <a:gd name="T20" fmla="*/ 90 w 362"/>
                <a:gd name="T21" fmla="*/ 182 h 353"/>
                <a:gd name="T22" fmla="*/ 115 w 362"/>
                <a:gd name="T23" fmla="*/ 144 h 353"/>
                <a:gd name="T24" fmla="*/ 209 w 362"/>
                <a:gd name="T25" fmla="*/ 237 h 353"/>
                <a:gd name="T26" fmla="*/ 270 w 362"/>
                <a:gd name="T27" fmla="*/ 174 h 353"/>
                <a:gd name="T28" fmla="*/ 220 w 362"/>
                <a:gd name="T29" fmla="*/ 225 h 353"/>
                <a:gd name="T30" fmla="*/ 164 w 362"/>
                <a:gd name="T31" fmla="*/ 97 h 353"/>
                <a:gd name="T32" fmla="*/ 337 w 362"/>
                <a:gd name="T33" fmla="*/ 16 h 353"/>
                <a:gd name="T34" fmla="*/ 62 w 362"/>
                <a:gd name="T35" fmla="*/ 197 h 353"/>
                <a:gd name="T36" fmla="*/ 156 w 362"/>
                <a:gd name="T37" fmla="*/ 291 h 353"/>
                <a:gd name="T38" fmla="*/ 62 w 362"/>
                <a:gd name="T39" fmla="*/ 197 h 353"/>
                <a:gd name="T40" fmla="*/ 58 w 362"/>
                <a:gd name="T41" fmla="*/ 252 h 353"/>
                <a:gd name="T42" fmla="*/ 101 w 362"/>
                <a:gd name="T43" fmla="*/ 295 h 353"/>
                <a:gd name="T44" fmla="*/ 168 w 362"/>
                <a:gd name="T45" fmla="*/ 128 h 353"/>
                <a:gd name="T46" fmla="*/ 168 w 362"/>
                <a:gd name="T47" fmla="*/ 145 h 353"/>
                <a:gd name="T48" fmla="*/ 168 w 362"/>
                <a:gd name="T49" fmla="*/ 128 h 353"/>
                <a:gd name="T50" fmla="*/ 225 w 362"/>
                <a:gd name="T51" fmla="*/ 185 h 353"/>
                <a:gd name="T52" fmla="*/ 209 w 362"/>
                <a:gd name="T53" fmla="*/ 185 h 353"/>
                <a:gd name="T54" fmla="*/ 265 w 362"/>
                <a:gd name="T55" fmla="*/ 112 h 353"/>
                <a:gd name="T56" fmla="*/ 265 w 362"/>
                <a:gd name="T57" fmla="*/ 64 h 353"/>
                <a:gd name="T58" fmla="*/ 265 w 362"/>
                <a:gd name="T59" fmla="*/ 112 h 353"/>
                <a:gd name="T60" fmla="*/ 273 w 362"/>
                <a:gd name="T61" fmla="*/ 88 h 353"/>
                <a:gd name="T62" fmla="*/ 257 w 362"/>
                <a:gd name="T63" fmla="*/ 88 h 353"/>
                <a:gd name="T64" fmla="*/ 193 w 362"/>
                <a:gd name="T65" fmla="*/ 169 h 353"/>
                <a:gd name="T66" fmla="*/ 193 w 362"/>
                <a:gd name="T67" fmla="*/ 153 h 353"/>
                <a:gd name="T68" fmla="*/ 193 w 362"/>
                <a:gd name="T69" fmla="*/ 169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62" h="353">
                  <a:moveTo>
                    <a:pt x="350" y="3"/>
                  </a:moveTo>
                  <a:cubicBezTo>
                    <a:pt x="348" y="1"/>
                    <a:pt x="344" y="0"/>
                    <a:pt x="337" y="0"/>
                  </a:cubicBezTo>
                  <a:cubicBezTo>
                    <a:pt x="304" y="0"/>
                    <a:pt x="215" y="25"/>
                    <a:pt x="168" y="72"/>
                  </a:cubicBezTo>
                  <a:cubicBezTo>
                    <a:pt x="156" y="83"/>
                    <a:pt x="119" y="117"/>
                    <a:pt x="111" y="129"/>
                  </a:cubicBezTo>
                  <a:cubicBezTo>
                    <a:pt x="83" y="136"/>
                    <a:pt x="43" y="152"/>
                    <a:pt x="20" y="174"/>
                  </a:cubicBezTo>
                  <a:cubicBezTo>
                    <a:pt x="20" y="174"/>
                    <a:pt x="48" y="174"/>
                    <a:pt x="81" y="196"/>
                  </a:cubicBezTo>
                  <a:cubicBezTo>
                    <a:pt x="76" y="216"/>
                    <a:pt x="82" y="237"/>
                    <a:pt x="99" y="254"/>
                  </a:cubicBezTo>
                  <a:cubicBezTo>
                    <a:pt x="113" y="267"/>
                    <a:pt x="128" y="274"/>
                    <a:pt x="144" y="274"/>
                  </a:cubicBezTo>
                  <a:cubicBezTo>
                    <a:pt x="149" y="274"/>
                    <a:pt x="153" y="273"/>
                    <a:pt x="157" y="272"/>
                  </a:cubicBezTo>
                  <a:cubicBezTo>
                    <a:pt x="179" y="306"/>
                    <a:pt x="179" y="333"/>
                    <a:pt x="179" y="333"/>
                  </a:cubicBezTo>
                  <a:cubicBezTo>
                    <a:pt x="202" y="311"/>
                    <a:pt x="217" y="270"/>
                    <a:pt x="224" y="242"/>
                  </a:cubicBezTo>
                  <a:cubicBezTo>
                    <a:pt x="236" y="234"/>
                    <a:pt x="270" y="197"/>
                    <a:pt x="281" y="186"/>
                  </a:cubicBezTo>
                  <a:cubicBezTo>
                    <a:pt x="338" y="129"/>
                    <a:pt x="362" y="14"/>
                    <a:pt x="350" y="3"/>
                  </a:cubicBezTo>
                  <a:moveTo>
                    <a:pt x="209" y="238"/>
                  </a:moveTo>
                  <a:cubicBezTo>
                    <a:pt x="203" y="260"/>
                    <a:pt x="195" y="279"/>
                    <a:pt x="187" y="295"/>
                  </a:cubicBezTo>
                  <a:cubicBezTo>
                    <a:pt x="183" y="285"/>
                    <a:pt x="178" y="275"/>
                    <a:pt x="171" y="263"/>
                  </a:cubicBezTo>
                  <a:cubicBezTo>
                    <a:pt x="168" y="259"/>
                    <a:pt x="163" y="256"/>
                    <a:pt x="157" y="256"/>
                  </a:cubicBezTo>
                  <a:cubicBezTo>
                    <a:pt x="156" y="256"/>
                    <a:pt x="155" y="256"/>
                    <a:pt x="154" y="256"/>
                  </a:cubicBezTo>
                  <a:cubicBezTo>
                    <a:pt x="150" y="257"/>
                    <a:pt x="147" y="258"/>
                    <a:pt x="144" y="258"/>
                  </a:cubicBezTo>
                  <a:cubicBezTo>
                    <a:pt x="132" y="258"/>
                    <a:pt x="121" y="252"/>
                    <a:pt x="111" y="242"/>
                  </a:cubicBezTo>
                  <a:cubicBezTo>
                    <a:pt x="98" y="230"/>
                    <a:pt x="93" y="214"/>
                    <a:pt x="97" y="200"/>
                  </a:cubicBezTo>
                  <a:cubicBezTo>
                    <a:pt x="98" y="193"/>
                    <a:pt x="96" y="186"/>
                    <a:pt x="90" y="182"/>
                  </a:cubicBezTo>
                  <a:cubicBezTo>
                    <a:pt x="79" y="175"/>
                    <a:pt x="68" y="170"/>
                    <a:pt x="58" y="167"/>
                  </a:cubicBezTo>
                  <a:cubicBezTo>
                    <a:pt x="74" y="158"/>
                    <a:pt x="94" y="150"/>
                    <a:pt x="115" y="144"/>
                  </a:cubicBezTo>
                  <a:cubicBezTo>
                    <a:pt x="116" y="144"/>
                    <a:pt x="116" y="144"/>
                    <a:pt x="116" y="144"/>
                  </a:cubicBezTo>
                  <a:cubicBezTo>
                    <a:pt x="209" y="237"/>
                    <a:pt x="209" y="237"/>
                    <a:pt x="209" y="237"/>
                  </a:cubicBezTo>
                  <a:cubicBezTo>
                    <a:pt x="209" y="237"/>
                    <a:pt x="209" y="238"/>
                    <a:pt x="209" y="238"/>
                  </a:cubicBezTo>
                  <a:moveTo>
                    <a:pt x="270" y="174"/>
                  </a:moveTo>
                  <a:cubicBezTo>
                    <a:pt x="267" y="177"/>
                    <a:pt x="262" y="183"/>
                    <a:pt x="256" y="189"/>
                  </a:cubicBezTo>
                  <a:cubicBezTo>
                    <a:pt x="245" y="200"/>
                    <a:pt x="230" y="216"/>
                    <a:pt x="220" y="225"/>
                  </a:cubicBezTo>
                  <a:cubicBezTo>
                    <a:pt x="128" y="133"/>
                    <a:pt x="128" y="133"/>
                    <a:pt x="128" y="133"/>
                  </a:cubicBezTo>
                  <a:cubicBezTo>
                    <a:pt x="137" y="124"/>
                    <a:pt x="154" y="108"/>
                    <a:pt x="164" y="97"/>
                  </a:cubicBezTo>
                  <a:cubicBezTo>
                    <a:pt x="171" y="92"/>
                    <a:pt x="176" y="87"/>
                    <a:pt x="179" y="83"/>
                  </a:cubicBezTo>
                  <a:cubicBezTo>
                    <a:pt x="222" y="40"/>
                    <a:pt x="306" y="16"/>
                    <a:pt x="337" y="16"/>
                  </a:cubicBezTo>
                  <a:cubicBezTo>
                    <a:pt x="337" y="42"/>
                    <a:pt x="315" y="129"/>
                    <a:pt x="270" y="174"/>
                  </a:cubicBezTo>
                  <a:moveTo>
                    <a:pt x="62" y="197"/>
                  </a:moveTo>
                  <a:cubicBezTo>
                    <a:pt x="0" y="353"/>
                    <a:pt x="0" y="353"/>
                    <a:pt x="0" y="353"/>
                  </a:cubicBezTo>
                  <a:cubicBezTo>
                    <a:pt x="156" y="291"/>
                    <a:pt x="156" y="291"/>
                    <a:pt x="156" y="291"/>
                  </a:cubicBezTo>
                  <a:cubicBezTo>
                    <a:pt x="153" y="291"/>
                    <a:pt x="150" y="291"/>
                    <a:pt x="148" y="291"/>
                  </a:cubicBezTo>
                  <a:cubicBezTo>
                    <a:pt x="100" y="291"/>
                    <a:pt x="57" y="245"/>
                    <a:pt x="62" y="197"/>
                  </a:cubicBezTo>
                  <a:moveTo>
                    <a:pt x="29" y="324"/>
                  </a:moveTo>
                  <a:cubicBezTo>
                    <a:pt x="58" y="252"/>
                    <a:pt x="58" y="252"/>
                    <a:pt x="58" y="252"/>
                  </a:cubicBezTo>
                  <a:cubicBezTo>
                    <a:pt x="62" y="259"/>
                    <a:pt x="67" y="266"/>
                    <a:pt x="72" y="272"/>
                  </a:cubicBezTo>
                  <a:cubicBezTo>
                    <a:pt x="81" y="282"/>
                    <a:pt x="91" y="290"/>
                    <a:pt x="101" y="295"/>
                  </a:cubicBezTo>
                  <a:lnTo>
                    <a:pt x="29" y="324"/>
                  </a:lnTo>
                  <a:close/>
                  <a:moveTo>
                    <a:pt x="168" y="128"/>
                  </a:moveTo>
                  <a:cubicBezTo>
                    <a:pt x="164" y="128"/>
                    <a:pt x="160" y="132"/>
                    <a:pt x="160" y="136"/>
                  </a:cubicBezTo>
                  <a:cubicBezTo>
                    <a:pt x="160" y="141"/>
                    <a:pt x="164" y="145"/>
                    <a:pt x="168" y="145"/>
                  </a:cubicBezTo>
                  <a:cubicBezTo>
                    <a:pt x="173" y="145"/>
                    <a:pt x="176" y="141"/>
                    <a:pt x="176" y="136"/>
                  </a:cubicBezTo>
                  <a:cubicBezTo>
                    <a:pt x="176" y="132"/>
                    <a:pt x="173" y="128"/>
                    <a:pt x="168" y="128"/>
                  </a:cubicBezTo>
                  <a:moveTo>
                    <a:pt x="217" y="193"/>
                  </a:moveTo>
                  <a:cubicBezTo>
                    <a:pt x="221" y="193"/>
                    <a:pt x="225" y="189"/>
                    <a:pt x="225" y="185"/>
                  </a:cubicBezTo>
                  <a:cubicBezTo>
                    <a:pt x="225" y="180"/>
                    <a:pt x="221" y="177"/>
                    <a:pt x="217" y="177"/>
                  </a:cubicBezTo>
                  <a:cubicBezTo>
                    <a:pt x="212" y="177"/>
                    <a:pt x="209" y="180"/>
                    <a:pt x="209" y="185"/>
                  </a:cubicBezTo>
                  <a:cubicBezTo>
                    <a:pt x="209" y="189"/>
                    <a:pt x="212" y="193"/>
                    <a:pt x="217" y="193"/>
                  </a:cubicBezTo>
                  <a:moveTo>
                    <a:pt x="265" y="112"/>
                  </a:moveTo>
                  <a:cubicBezTo>
                    <a:pt x="278" y="112"/>
                    <a:pt x="289" y="102"/>
                    <a:pt x="289" y="88"/>
                  </a:cubicBezTo>
                  <a:cubicBezTo>
                    <a:pt x="289" y="75"/>
                    <a:pt x="278" y="64"/>
                    <a:pt x="265" y="64"/>
                  </a:cubicBezTo>
                  <a:cubicBezTo>
                    <a:pt x="251" y="64"/>
                    <a:pt x="241" y="75"/>
                    <a:pt x="241" y="88"/>
                  </a:cubicBezTo>
                  <a:cubicBezTo>
                    <a:pt x="241" y="102"/>
                    <a:pt x="251" y="112"/>
                    <a:pt x="265" y="112"/>
                  </a:cubicBezTo>
                  <a:moveTo>
                    <a:pt x="265" y="80"/>
                  </a:moveTo>
                  <a:cubicBezTo>
                    <a:pt x="269" y="80"/>
                    <a:pt x="273" y="84"/>
                    <a:pt x="273" y="88"/>
                  </a:cubicBezTo>
                  <a:cubicBezTo>
                    <a:pt x="273" y="93"/>
                    <a:pt x="269" y="96"/>
                    <a:pt x="265" y="96"/>
                  </a:cubicBezTo>
                  <a:cubicBezTo>
                    <a:pt x="260" y="96"/>
                    <a:pt x="257" y="93"/>
                    <a:pt x="257" y="88"/>
                  </a:cubicBezTo>
                  <a:cubicBezTo>
                    <a:pt x="257" y="84"/>
                    <a:pt x="260" y="80"/>
                    <a:pt x="265" y="80"/>
                  </a:cubicBezTo>
                  <a:moveTo>
                    <a:pt x="193" y="169"/>
                  </a:moveTo>
                  <a:cubicBezTo>
                    <a:pt x="197" y="169"/>
                    <a:pt x="201" y="165"/>
                    <a:pt x="201" y="161"/>
                  </a:cubicBezTo>
                  <a:cubicBezTo>
                    <a:pt x="201" y="156"/>
                    <a:pt x="197" y="153"/>
                    <a:pt x="193" y="153"/>
                  </a:cubicBezTo>
                  <a:cubicBezTo>
                    <a:pt x="188" y="153"/>
                    <a:pt x="185" y="156"/>
                    <a:pt x="185" y="161"/>
                  </a:cubicBezTo>
                  <a:cubicBezTo>
                    <a:pt x="185" y="165"/>
                    <a:pt x="188" y="169"/>
                    <a:pt x="193" y="169"/>
                  </a:cubicBezTo>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28" name="Oval 27"/>
            <p:cNvSpPr/>
            <p:nvPr/>
          </p:nvSpPr>
          <p:spPr>
            <a:xfrm>
              <a:off x="4906224" y="4107282"/>
              <a:ext cx="472957" cy="472958"/>
            </a:xfrm>
            <a:prstGeom prst="ellipse">
              <a:avLst/>
            </a:prstGeom>
            <a:noFill/>
            <a:ln w="127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9" name="Rectangle 28"/>
          <p:cNvSpPr/>
          <p:nvPr/>
        </p:nvSpPr>
        <p:spPr>
          <a:xfrm>
            <a:off x="1392196" y="1010123"/>
            <a:ext cx="6359610" cy="1342967"/>
          </a:xfrm>
          <a:prstGeom prst="rect">
            <a:avLst/>
          </a:prstGeom>
          <a:noFill/>
          <a:ln w="15240">
            <a:solidFill>
              <a:schemeClr val="tx1">
                <a:lumMod val="10000"/>
                <a:lumOff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57538854"/>
      </p:ext>
    </p:extLst>
  </p:cSld>
  <p:clrMapOvr>
    <a:masterClrMapping/>
  </p:clrMapOvr>
  <mc:AlternateContent xmlns:mc="http://schemas.openxmlformats.org/markup-compatibility/2006" xmlns:p14="http://schemas.microsoft.com/office/powerpoint/2010/main">
    <mc:Choice Requires="p14">
      <p:transition spd="slow" p14:dur="1250" advClick="0" advTm="100">
        <p:push dir="r"/>
      </p:transition>
    </mc:Choice>
    <mc:Fallback xmlns="">
      <p:transition spd="slow" advClick="0" advTm="100">
        <p:push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750"/>
                                        <p:tgtEl>
                                          <p:spTgt spid="29"/>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fade">
                                      <p:cBhvr>
                                        <p:cTn id="11" dur="750"/>
                                        <p:tgtEl>
                                          <p:spTgt spid="17"/>
                                        </p:tgtEl>
                                      </p:cBhvr>
                                    </p:animEffect>
                                  </p:childTnLst>
                                </p:cTn>
                              </p:par>
                            </p:childTnLst>
                          </p:cTn>
                        </p:par>
                        <p:par>
                          <p:cTn id="12" fill="hold">
                            <p:stCondLst>
                              <p:cond delay="1500"/>
                            </p:stCondLst>
                            <p:childTnLst>
                              <p:par>
                                <p:cTn id="13" presetID="22" presetClass="entr" presetSubtype="8" fill="hold"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500"/>
                                        <p:tgtEl>
                                          <p:spTgt spid="5"/>
                                        </p:tgtEl>
                                      </p:cBhvr>
                                    </p:animEffect>
                                  </p:childTnLst>
                                </p:cTn>
                              </p:par>
                            </p:childTnLst>
                          </p:cTn>
                        </p:par>
                        <p:par>
                          <p:cTn id="16" fill="hold">
                            <p:stCondLst>
                              <p:cond delay="2000"/>
                            </p:stCondLst>
                            <p:childTnLst>
                              <p:par>
                                <p:cTn id="17" presetID="10" presetClass="entr" presetSubtype="0" fill="hold" nodeType="after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750"/>
                                        <p:tgtEl>
                                          <p:spTgt spid="2"/>
                                        </p:tgtEl>
                                      </p:cBhvr>
                                    </p:animEffect>
                                  </p:childTnLst>
                                </p:cTn>
                              </p:par>
                            </p:childTnLst>
                          </p:cTn>
                        </p:par>
                        <p:par>
                          <p:cTn id="20" fill="hold">
                            <p:stCondLst>
                              <p:cond delay="2750"/>
                            </p:stCondLst>
                            <p:childTnLst>
                              <p:par>
                                <p:cTn id="21" presetID="10" presetClass="entr" presetSubtype="0" fill="hold" nodeType="after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fade">
                                      <p:cBhvr>
                                        <p:cTn id="23" dur="750"/>
                                        <p:tgtEl>
                                          <p:spTgt spid="3"/>
                                        </p:tgtEl>
                                      </p:cBhvr>
                                    </p:animEffect>
                                  </p:childTnLst>
                                </p:cTn>
                              </p:par>
                            </p:childTnLst>
                          </p:cTn>
                        </p:par>
                        <p:par>
                          <p:cTn id="24" fill="hold">
                            <p:stCondLst>
                              <p:cond delay="3500"/>
                            </p:stCondLst>
                            <p:childTnLst>
                              <p:par>
                                <p:cTn id="25" presetID="10" presetClass="entr" presetSubtype="0" fill="hold" nodeType="after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7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29"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 name="TextBox 50"/>
          <p:cNvSpPr txBox="1"/>
          <p:nvPr/>
        </p:nvSpPr>
        <p:spPr>
          <a:xfrm>
            <a:off x="2937915" y="723983"/>
            <a:ext cx="5237020" cy="2154436"/>
          </a:xfrm>
          <a:prstGeom prst="rect">
            <a:avLst/>
          </a:prstGeom>
          <a:noFill/>
        </p:spPr>
        <p:txBody>
          <a:bodyPr wrap="square" lIns="0" tIns="0" rIns="0" bIns="0" rtlCol="0">
            <a:spAutoFit/>
          </a:bodyPr>
          <a:lstStyle/>
          <a:p>
            <a:pPr algn="just"/>
            <a:r>
              <a:rPr lang="en-US" sz="2800" dirty="0">
                <a:solidFill>
                  <a:schemeClr val="accent1"/>
                </a:solidFill>
              </a:rPr>
              <a:t>Cross-regional HEIs collaboration is becoming most efficient with the use of online educational methods and interactive tools.</a:t>
            </a:r>
          </a:p>
          <a:p>
            <a:endParaRPr lang="en-US" sz="2800" dirty="0"/>
          </a:p>
        </p:txBody>
      </p:sp>
      <p:sp>
        <p:nvSpPr>
          <p:cNvPr id="58" name="Oval 57"/>
          <p:cNvSpPr/>
          <p:nvPr/>
        </p:nvSpPr>
        <p:spPr>
          <a:xfrm>
            <a:off x="746744" y="723983"/>
            <a:ext cx="1862554" cy="1862554"/>
          </a:xfrm>
          <a:prstGeom prst="ellipse">
            <a:avLst/>
          </a:prstGeom>
          <a:noFill/>
          <a:ln w="19050">
            <a:solidFill>
              <a:schemeClr val="tx1">
                <a:lumMod val="10000"/>
                <a:lumOff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39"/>
          <p:cNvSpPr>
            <a:spLocks noEditPoints="1"/>
          </p:cNvSpPr>
          <p:nvPr/>
        </p:nvSpPr>
        <p:spPr bwMode="auto">
          <a:xfrm>
            <a:off x="1234663" y="1221428"/>
            <a:ext cx="886716" cy="886716"/>
          </a:xfrm>
          <a:custGeom>
            <a:avLst/>
            <a:gdLst>
              <a:gd name="T0" fmla="*/ 281 w 353"/>
              <a:gd name="T1" fmla="*/ 144 h 353"/>
              <a:gd name="T2" fmla="*/ 281 w 353"/>
              <a:gd name="T3" fmla="*/ 128 h 353"/>
              <a:gd name="T4" fmla="*/ 193 w 353"/>
              <a:gd name="T5" fmla="*/ 136 h 353"/>
              <a:gd name="T6" fmla="*/ 201 w 353"/>
              <a:gd name="T7" fmla="*/ 112 h 353"/>
              <a:gd name="T8" fmla="*/ 257 w 353"/>
              <a:gd name="T9" fmla="*/ 104 h 353"/>
              <a:gd name="T10" fmla="*/ 201 w 353"/>
              <a:gd name="T11" fmla="*/ 96 h 353"/>
              <a:gd name="T12" fmla="*/ 201 w 353"/>
              <a:gd name="T13" fmla="*/ 112 h 353"/>
              <a:gd name="T14" fmla="*/ 233 w 353"/>
              <a:gd name="T15" fmla="*/ 176 h 353"/>
              <a:gd name="T16" fmla="*/ 233 w 353"/>
              <a:gd name="T17" fmla="*/ 160 h 353"/>
              <a:gd name="T18" fmla="*/ 193 w 353"/>
              <a:gd name="T19" fmla="*/ 168 h 353"/>
              <a:gd name="T20" fmla="*/ 81 w 353"/>
              <a:gd name="T21" fmla="*/ 208 h 353"/>
              <a:gd name="T22" fmla="*/ 161 w 353"/>
              <a:gd name="T23" fmla="*/ 192 h 353"/>
              <a:gd name="T24" fmla="*/ 145 w 353"/>
              <a:gd name="T25" fmla="*/ 96 h 353"/>
              <a:gd name="T26" fmla="*/ 64 w 353"/>
              <a:gd name="T27" fmla="*/ 112 h 353"/>
              <a:gd name="T28" fmla="*/ 81 w 353"/>
              <a:gd name="T29" fmla="*/ 208 h 353"/>
              <a:gd name="T30" fmla="*/ 145 w 353"/>
              <a:gd name="T31" fmla="*/ 112 h 353"/>
              <a:gd name="T32" fmla="*/ 81 w 353"/>
              <a:gd name="T33" fmla="*/ 192 h 353"/>
              <a:gd name="T34" fmla="*/ 201 w 353"/>
              <a:gd name="T35" fmla="*/ 208 h 353"/>
              <a:gd name="T36" fmla="*/ 289 w 353"/>
              <a:gd name="T37" fmla="*/ 200 h 353"/>
              <a:gd name="T38" fmla="*/ 201 w 353"/>
              <a:gd name="T39" fmla="*/ 192 h 353"/>
              <a:gd name="T40" fmla="*/ 201 w 353"/>
              <a:gd name="T41" fmla="*/ 208 h 353"/>
              <a:gd name="T42" fmla="*/ 193 w 353"/>
              <a:gd name="T43" fmla="*/ 16 h 353"/>
              <a:gd name="T44" fmla="*/ 161 w 353"/>
              <a:gd name="T45" fmla="*/ 16 h 353"/>
              <a:gd name="T46" fmla="*/ 0 w 353"/>
              <a:gd name="T47" fmla="*/ 32 h 353"/>
              <a:gd name="T48" fmla="*/ 16 w 353"/>
              <a:gd name="T49" fmla="*/ 64 h 353"/>
              <a:gd name="T50" fmla="*/ 32 w 353"/>
              <a:gd name="T51" fmla="*/ 273 h 353"/>
              <a:gd name="T52" fmla="*/ 169 w 353"/>
              <a:gd name="T53" fmla="*/ 293 h 353"/>
              <a:gd name="T54" fmla="*/ 121 w 353"/>
              <a:gd name="T55" fmla="*/ 345 h 353"/>
              <a:gd name="T56" fmla="*/ 134 w 353"/>
              <a:gd name="T57" fmla="*/ 351 h 353"/>
              <a:gd name="T58" fmla="*/ 219 w 353"/>
              <a:gd name="T59" fmla="*/ 351 h 353"/>
              <a:gd name="T60" fmla="*/ 233 w 353"/>
              <a:gd name="T61" fmla="*/ 345 h 353"/>
              <a:gd name="T62" fmla="*/ 185 w 353"/>
              <a:gd name="T63" fmla="*/ 293 h 353"/>
              <a:gd name="T64" fmla="*/ 321 w 353"/>
              <a:gd name="T65" fmla="*/ 273 h 353"/>
              <a:gd name="T66" fmla="*/ 337 w 353"/>
              <a:gd name="T67" fmla="*/ 64 h 353"/>
              <a:gd name="T68" fmla="*/ 353 w 353"/>
              <a:gd name="T69" fmla="*/ 32 h 353"/>
              <a:gd name="T70" fmla="*/ 321 w 353"/>
              <a:gd name="T71" fmla="*/ 257 h 353"/>
              <a:gd name="T72" fmla="*/ 32 w 353"/>
              <a:gd name="T73" fmla="*/ 64 h 353"/>
              <a:gd name="T74" fmla="*/ 321 w 353"/>
              <a:gd name="T75" fmla="*/ 257 h 353"/>
              <a:gd name="T76" fmla="*/ 16 w 353"/>
              <a:gd name="T77" fmla="*/ 48 h 353"/>
              <a:gd name="T78" fmla="*/ 337 w 353"/>
              <a:gd name="T79" fmla="*/ 32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53" h="353">
                <a:moveTo>
                  <a:pt x="201" y="144"/>
                </a:moveTo>
                <a:cubicBezTo>
                  <a:pt x="281" y="144"/>
                  <a:pt x="281" y="144"/>
                  <a:pt x="281" y="144"/>
                </a:cubicBezTo>
                <a:cubicBezTo>
                  <a:pt x="286" y="144"/>
                  <a:pt x="289" y="141"/>
                  <a:pt x="289" y="136"/>
                </a:cubicBezTo>
                <a:cubicBezTo>
                  <a:pt x="289" y="132"/>
                  <a:pt x="286" y="128"/>
                  <a:pt x="281" y="128"/>
                </a:cubicBezTo>
                <a:cubicBezTo>
                  <a:pt x="201" y="128"/>
                  <a:pt x="201" y="128"/>
                  <a:pt x="201" y="128"/>
                </a:cubicBezTo>
                <a:cubicBezTo>
                  <a:pt x="196" y="128"/>
                  <a:pt x="193" y="132"/>
                  <a:pt x="193" y="136"/>
                </a:cubicBezTo>
                <a:cubicBezTo>
                  <a:pt x="193" y="141"/>
                  <a:pt x="196" y="144"/>
                  <a:pt x="201" y="144"/>
                </a:cubicBezTo>
                <a:moveTo>
                  <a:pt x="201" y="112"/>
                </a:moveTo>
                <a:cubicBezTo>
                  <a:pt x="249" y="112"/>
                  <a:pt x="249" y="112"/>
                  <a:pt x="249" y="112"/>
                </a:cubicBezTo>
                <a:cubicBezTo>
                  <a:pt x="254" y="112"/>
                  <a:pt x="257" y="108"/>
                  <a:pt x="257" y="104"/>
                </a:cubicBezTo>
                <a:cubicBezTo>
                  <a:pt x="257" y="100"/>
                  <a:pt x="254" y="96"/>
                  <a:pt x="249" y="96"/>
                </a:cubicBezTo>
                <a:cubicBezTo>
                  <a:pt x="201" y="96"/>
                  <a:pt x="201" y="96"/>
                  <a:pt x="201" y="96"/>
                </a:cubicBezTo>
                <a:cubicBezTo>
                  <a:pt x="196" y="96"/>
                  <a:pt x="193" y="100"/>
                  <a:pt x="193" y="104"/>
                </a:cubicBezTo>
                <a:cubicBezTo>
                  <a:pt x="193" y="108"/>
                  <a:pt x="196" y="112"/>
                  <a:pt x="201" y="112"/>
                </a:cubicBezTo>
                <a:moveTo>
                  <a:pt x="201" y="176"/>
                </a:moveTo>
                <a:cubicBezTo>
                  <a:pt x="233" y="176"/>
                  <a:pt x="233" y="176"/>
                  <a:pt x="233" y="176"/>
                </a:cubicBezTo>
                <a:cubicBezTo>
                  <a:pt x="237" y="176"/>
                  <a:pt x="241" y="173"/>
                  <a:pt x="241" y="168"/>
                </a:cubicBezTo>
                <a:cubicBezTo>
                  <a:pt x="241" y="164"/>
                  <a:pt x="237" y="160"/>
                  <a:pt x="233" y="160"/>
                </a:cubicBezTo>
                <a:cubicBezTo>
                  <a:pt x="201" y="160"/>
                  <a:pt x="201" y="160"/>
                  <a:pt x="201" y="160"/>
                </a:cubicBezTo>
                <a:cubicBezTo>
                  <a:pt x="196" y="160"/>
                  <a:pt x="193" y="164"/>
                  <a:pt x="193" y="168"/>
                </a:cubicBezTo>
                <a:cubicBezTo>
                  <a:pt x="193" y="173"/>
                  <a:pt x="196" y="176"/>
                  <a:pt x="201" y="176"/>
                </a:cubicBezTo>
                <a:moveTo>
                  <a:pt x="81" y="208"/>
                </a:moveTo>
                <a:cubicBezTo>
                  <a:pt x="145" y="208"/>
                  <a:pt x="145" y="208"/>
                  <a:pt x="145" y="208"/>
                </a:cubicBezTo>
                <a:cubicBezTo>
                  <a:pt x="154" y="208"/>
                  <a:pt x="161" y="201"/>
                  <a:pt x="161" y="192"/>
                </a:cubicBezTo>
                <a:cubicBezTo>
                  <a:pt x="161" y="112"/>
                  <a:pt x="161" y="112"/>
                  <a:pt x="161" y="112"/>
                </a:cubicBezTo>
                <a:cubicBezTo>
                  <a:pt x="161" y="103"/>
                  <a:pt x="154" y="96"/>
                  <a:pt x="145" y="96"/>
                </a:cubicBezTo>
                <a:cubicBezTo>
                  <a:pt x="81" y="96"/>
                  <a:pt x="81" y="96"/>
                  <a:pt x="81" y="96"/>
                </a:cubicBezTo>
                <a:cubicBezTo>
                  <a:pt x="72" y="96"/>
                  <a:pt x="64" y="103"/>
                  <a:pt x="64" y="112"/>
                </a:cubicBezTo>
                <a:cubicBezTo>
                  <a:pt x="64" y="192"/>
                  <a:pt x="64" y="192"/>
                  <a:pt x="64" y="192"/>
                </a:cubicBezTo>
                <a:cubicBezTo>
                  <a:pt x="64" y="201"/>
                  <a:pt x="72" y="208"/>
                  <a:pt x="81" y="208"/>
                </a:cubicBezTo>
                <a:moveTo>
                  <a:pt x="81" y="112"/>
                </a:moveTo>
                <a:cubicBezTo>
                  <a:pt x="145" y="112"/>
                  <a:pt x="145" y="112"/>
                  <a:pt x="145" y="112"/>
                </a:cubicBezTo>
                <a:cubicBezTo>
                  <a:pt x="145" y="192"/>
                  <a:pt x="145" y="192"/>
                  <a:pt x="145" y="192"/>
                </a:cubicBezTo>
                <a:cubicBezTo>
                  <a:pt x="81" y="192"/>
                  <a:pt x="81" y="192"/>
                  <a:pt x="81" y="192"/>
                </a:cubicBezTo>
                <a:lnTo>
                  <a:pt x="81" y="112"/>
                </a:lnTo>
                <a:close/>
                <a:moveTo>
                  <a:pt x="201" y="208"/>
                </a:moveTo>
                <a:cubicBezTo>
                  <a:pt x="281" y="208"/>
                  <a:pt x="281" y="208"/>
                  <a:pt x="281" y="208"/>
                </a:cubicBezTo>
                <a:cubicBezTo>
                  <a:pt x="286" y="208"/>
                  <a:pt x="289" y="205"/>
                  <a:pt x="289" y="200"/>
                </a:cubicBezTo>
                <a:cubicBezTo>
                  <a:pt x="289" y="196"/>
                  <a:pt x="286" y="192"/>
                  <a:pt x="281" y="192"/>
                </a:cubicBezTo>
                <a:cubicBezTo>
                  <a:pt x="201" y="192"/>
                  <a:pt x="201" y="192"/>
                  <a:pt x="201" y="192"/>
                </a:cubicBezTo>
                <a:cubicBezTo>
                  <a:pt x="196" y="192"/>
                  <a:pt x="193" y="196"/>
                  <a:pt x="193" y="200"/>
                </a:cubicBezTo>
                <a:cubicBezTo>
                  <a:pt x="193" y="205"/>
                  <a:pt x="196" y="208"/>
                  <a:pt x="201" y="208"/>
                </a:cubicBezTo>
                <a:moveTo>
                  <a:pt x="337" y="16"/>
                </a:moveTo>
                <a:cubicBezTo>
                  <a:pt x="193" y="16"/>
                  <a:pt x="193" y="16"/>
                  <a:pt x="193" y="16"/>
                </a:cubicBezTo>
                <a:cubicBezTo>
                  <a:pt x="193" y="7"/>
                  <a:pt x="186" y="0"/>
                  <a:pt x="177" y="0"/>
                </a:cubicBezTo>
                <a:cubicBezTo>
                  <a:pt x="168" y="0"/>
                  <a:pt x="161" y="7"/>
                  <a:pt x="161" y="16"/>
                </a:cubicBezTo>
                <a:cubicBezTo>
                  <a:pt x="16" y="16"/>
                  <a:pt x="16" y="16"/>
                  <a:pt x="16" y="16"/>
                </a:cubicBezTo>
                <a:cubicBezTo>
                  <a:pt x="7" y="16"/>
                  <a:pt x="0" y="23"/>
                  <a:pt x="0" y="32"/>
                </a:cubicBezTo>
                <a:cubicBezTo>
                  <a:pt x="0" y="48"/>
                  <a:pt x="0" y="48"/>
                  <a:pt x="0" y="48"/>
                </a:cubicBezTo>
                <a:cubicBezTo>
                  <a:pt x="0" y="57"/>
                  <a:pt x="7" y="64"/>
                  <a:pt x="16" y="64"/>
                </a:cubicBezTo>
                <a:cubicBezTo>
                  <a:pt x="16" y="257"/>
                  <a:pt x="16" y="257"/>
                  <a:pt x="16" y="257"/>
                </a:cubicBezTo>
                <a:cubicBezTo>
                  <a:pt x="16" y="265"/>
                  <a:pt x="23" y="273"/>
                  <a:pt x="32" y="273"/>
                </a:cubicBezTo>
                <a:cubicBezTo>
                  <a:pt x="169" y="273"/>
                  <a:pt x="169" y="273"/>
                  <a:pt x="169" y="273"/>
                </a:cubicBezTo>
                <a:cubicBezTo>
                  <a:pt x="169" y="293"/>
                  <a:pt x="169" y="293"/>
                  <a:pt x="169" y="293"/>
                </a:cubicBezTo>
                <a:cubicBezTo>
                  <a:pt x="123" y="339"/>
                  <a:pt x="123" y="339"/>
                  <a:pt x="123" y="339"/>
                </a:cubicBezTo>
                <a:cubicBezTo>
                  <a:pt x="122" y="341"/>
                  <a:pt x="121" y="343"/>
                  <a:pt x="121" y="345"/>
                </a:cubicBezTo>
                <a:cubicBezTo>
                  <a:pt x="121" y="349"/>
                  <a:pt x="124" y="353"/>
                  <a:pt x="129" y="353"/>
                </a:cubicBezTo>
                <a:cubicBezTo>
                  <a:pt x="131" y="353"/>
                  <a:pt x="133" y="352"/>
                  <a:pt x="134" y="351"/>
                </a:cubicBezTo>
                <a:cubicBezTo>
                  <a:pt x="177" y="308"/>
                  <a:pt x="177" y="308"/>
                  <a:pt x="177" y="308"/>
                </a:cubicBezTo>
                <a:cubicBezTo>
                  <a:pt x="219" y="351"/>
                  <a:pt x="219" y="351"/>
                  <a:pt x="219" y="351"/>
                </a:cubicBezTo>
                <a:cubicBezTo>
                  <a:pt x="221" y="352"/>
                  <a:pt x="223" y="353"/>
                  <a:pt x="225" y="353"/>
                </a:cubicBezTo>
                <a:cubicBezTo>
                  <a:pt x="229" y="353"/>
                  <a:pt x="233" y="349"/>
                  <a:pt x="233" y="345"/>
                </a:cubicBezTo>
                <a:cubicBezTo>
                  <a:pt x="233" y="343"/>
                  <a:pt x="232" y="341"/>
                  <a:pt x="231" y="339"/>
                </a:cubicBezTo>
                <a:cubicBezTo>
                  <a:pt x="185" y="293"/>
                  <a:pt x="185" y="293"/>
                  <a:pt x="185" y="293"/>
                </a:cubicBezTo>
                <a:cubicBezTo>
                  <a:pt x="185" y="273"/>
                  <a:pt x="185" y="273"/>
                  <a:pt x="185" y="273"/>
                </a:cubicBezTo>
                <a:cubicBezTo>
                  <a:pt x="321" y="273"/>
                  <a:pt x="321" y="273"/>
                  <a:pt x="321" y="273"/>
                </a:cubicBezTo>
                <a:cubicBezTo>
                  <a:pt x="330" y="273"/>
                  <a:pt x="337" y="265"/>
                  <a:pt x="337" y="257"/>
                </a:cubicBezTo>
                <a:cubicBezTo>
                  <a:pt x="337" y="64"/>
                  <a:pt x="337" y="64"/>
                  <a:pt x="337" y="64"/>
                </a:cubicBezTo>
                <a:cubicBezTo>
                  <a:pt x="346" y="64"/>
                  <a:pt x="353" y="57"/>
                  <a:pt x="353" y="48"/>
                </a:cubicBezTo>
                <a:cubicBezTo>
                  <a:pt x="353" y="32"/>
                  <a:pt x="353" y="32"/>
                  <a:pt x="353" y="32"/>
                </a:cubicBezTo>
                <a:cubicBezTo>
                  <a:pt x="353" y="23"/>
                  <a:pt x="346" y="16"/>
                  <a:pt x="337" y="16"/>
                </a:cubicBezTo>
                <a:moveTo>
                  <a:pt x="321" y="257"/>
                </a:moveTo>
                <a:cubicBezTo>
                  <a:pt x="32" y="257"/>
                  <a:pt x="32" y="257"/>
                  <a:pt x="32" y="257"/>
                </a:cubicBezTo>
                <a:cubicBezTo>
                  <a:pt x="32" y="64"/>
                  <a:pt x="32" y="64"/>
                  <a:pt x="32" y="64"/>
                </a:cubicBezTo>
                <a:cubicBezTo>
                  <a:pt x="321" y="64"/>
                  <a:pt x="321" y="64"/>
                  <a:pt x="321" y="64"/>
                </a:cubicBezTo>
                <a:lnTo>
                  <a:pt x="321" y="257"/>
                </a:lnTo>
                <a:close/>
                <a:moveTo>
                  <a:pt x="337" y="48"/>
                </a:moveTo>
                <a:cubicBezTo>
                  <a:pt x="16" y="48"/>
                  <a:pt x="16" y="48"/>
                  <a:pt x="16" y="48"/>
                </a:cubicBezTo>
                <a:cubicBezTo>
                  <a:pt x="16" y="32"/>
                  <a:pt x="16" y="32"/>
                  <a:pt x="16" y="32"/>
                </a:cubicBezTo>
                <a:cubicBezTo>
                  <a:pt x="337" y="32"/>
                  <a:pt x="337" y="32"/>
                  <a:pt x="337" y="32"/>
                </a:cubicBezTo>
                <a:lnTo>
                  <a:pt x="337" y="48"/>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TextBox 5">
            <a:extLst>
              <a:ext uri="{FF2B5EF4-FFF2-40B4-BE49-F238E27FC236}">
                <a16:creationId xmlns:a16="http://schemas.microsoft.com/office/drawing/2014/main" id="{6E2BB128-2522-4FC1-89E4-559C444DBAEB}"/>
              </a:ext>
            </a:extLst>
          </p:cNvPr>
          <p:cNvSpPr txBox="1"/>
          <p:nvPr/>
        </p:nvSpPr>
        <p:spPr>
          <a:xfrm>
            <a:off x="746744" y="2878419"/>
            <a:ext cx="7504044" cy="1815882"/>
          </a:xfrm>
          <a:prstGeom prst="rect">
            <a:avLst/>
          </a:prstGeom>
          <a:noFill/>
        </p:spPr>
        <p:txBody>
          <a:bodyPr wrap="square">
            <a:spAutoFit/>
          </a:bodyPr>
          <a:lstStyle/>
          <a:p>
            <a:pPr algn="just"/>
            <a:r>
              <a:rPr lang="en-US" sz="2800" dirty="0">
                <a:solidFill>
                  <a:schemeClr val="tx2"/>
                </a:solidFill>
              </a:rPr>
              <a:t>The education has a significant role in the facilitation of national and regional dialogue as well as cooperation on water resources issues, some of which are of transboundary nature.</a:t>
            </a:r>
            <a:endParaRPr lang="en-US" sz="2800" b="1" dirty="0">
              <a:solidFill>
                <a:schemeClr val="tx2"/>
              </a:solidFill>
              <a:latin typeface="Lato" panose="020F0502020204030203" pitchFamily="34" charset="0"/>
            </a:endParaRPr>
          </a:p>
        </p:txBody>
      </p:sp>
    </p:spTree>
    <p:extLst>
      <p:ext uri="{BB962C8B-B14F-4D97-AF65-F5344CB8AC3E}">
        <p14:creationId xmlns:p14="http://schemas.microsoft.com/office/powerpoint/2010/main" val="3524170783"/>
      </p:ext>
    </p:extLst>
  </p:cSld>
  <p:clrMapOvr>
    <a:masterClrMapping/>
  </p:clrMapOvr>
  <mc:AlternateContent xmlns:mc="http://schemas.openxmlformats.org/markup-compatibility/2006" xmlns:p14="http://schemas.microsoft.com/office/powerpoint/2010/main">
    <mc:Choice Requires="p14">
      <p:transition spd="slow" p14:dur="1250" advClick="0" advTm="100">
        <p:push dir="r"/>
      </p:transition>
    </mc:Choice>
    <mc:Fallback xmlns="">
      <p:transition spd="slow" advClick="0" advTm="100">
        <p:push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fade">
                                      <p:cBhvr>
                                        <p:cTn id="7" dur="750"/>
                                        <p:tgtEl>
                                          <p:spTgt spid="58"/>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59"/>
                                        </p:tgtEl>
                                        <p:attrNameLst>
                                          <p:attrName>style.visibility</p:attrName>
                                        </p:attrNameLst>
                                      </p:cBhvr>
                                      <p:to>
                                        <p:strVal val="visible"/>
                                      </p:to>
                                    </p:set>
                                    <p:animEffect transition="in" filter="fade">
                                      <p:cBhvr>
                                        <p:cTn id="11" dur="750"/>
                                        <p:tgtEl>
                                          <p:spTgt spid="59"/>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51"/>
                                        </p:tgtEl>
                                        <p:attrNameLst>
                                          <p:attrName>style.visibility</p:attrName>
                                        </p:attrNameLst>
                                      </p:cBhvr>
                                      <p:to>
                                        <p:strVal val="visible"/>
                                      </p:to>
                                    </p:set>
                                    <p:animEffect transition="in" filter="fade">
                                      <p:cBhvr>
                                        <p:cTn id="15" dur="75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P spid="58" grpId="0" animBg="1"/>
      <p:bldP spid="59"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95" name="Group 294"/>
          <p:cNvGrpSpPr/>
          <p:nvPr/>
        </p:nvGrpSpPr>
        <p:grpSpPr>
          <a:xfrm>
            <a:off x="1034975" y="1284262"/>
            <a:ext cx="1040954" cy="1057536"/>
            <a:chOff x="3525838" y="1339850"/>
            <a:chExt cx="896937" cy="911225"/>
          </a:xfrm>
        </p:grpSpPr>
        <p:sp>
          <p:nvSpPr>
            <p:cNvPr id="95" name="Freeform 6"/>
            <p:cNvSpPr>
              <a:spLocks/>
            </p:cNvSpPr>
            <p:nvPr/>
          </p:nvSpPr>
          <p:spPr bwMode="auto">
            <a:xfrm>
              <a:off x="3787775" y="2033588"/>
              <a:ext cx="247650" cy="109538"/>
            </a:xfrm>
            <a:custGeom>
              <a:avLst/>
              <a:gdLst>
                <a:gd name="T0" fmla="*/ 37 w 156"/>
                <a:gd name="T1" fmla="*/ 0 h 69"/>
                <a:gd name="T2" fmla="*/ 118 w 156"/>
                <a:gd name="T3" fmla="*/ 0 h 69"/>
                <a:gd name="T4" fmla="*/ 156 w 156"/>
                <a:gd name="T5" fmla="*/ 69 h 69"/>
                <a:gd name="T6" fmla="*/ 0 w 156"/>
                <a:gd name="T7" fmla="*/ 69 h 69"/>
                <a:gd name="T8" fmla="*/ 37 w 156"/>
                <a:gd name="T9" fmla="*/ 0 h 69"/>
              </a:gdLst>
              <a:ahLst/>
              <a:cxnLst>
                <a:cxn ang="0">
                  <a:pos x="T0" y="T1"/>
                </a:cxn>
                <a:cxn ang="0">
                  <a:pos x="T2" y="T3"/>
                </a:cxn>
                <a:cxn ang="0">
                  <a:pos x="T4" y="T5"/>
                </a:cxn>
                <a:cxn ang="0">
                  <a:pos x="T6" y="T7"/>
                </a:cxn>
                <a:cxn ang="0">
                  <a:pos x="T8" y="T9"/>
                </a:cxn>
              </a:cxnLst>
              <a:rect l="0" t="0" r="r" b="b"/>
              <a:pathLst>
                <a:path w="156" h="69">
                  <a:moveTo>
                    <a:pt x="37" y="0"/>
                  </a:moveTo>
                  <a:lnTo>
                    <a:pt x="118" y="0"/>
                  </a:lnTo>
                  <a:lnTo>
                    <a:pt x="156" y="69"/>
                  </a:lnTo>
                  <a:lnTo>
                    <a:pt x="0" y="69"/>
                  </a:lnTo>
                  <a:lnTo>
                    <a:pt x="37"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6" name="Freeform 7"/>
            <p:cNvSpPr>
              <a:spLocks/>
            </p:cNvSpPr>
            <p:nvPr/>
          </p:nvSpPr>
          <p:spPr bwMode="auto">
            <a:xfrm>
              <a:off x="3578225" y="1565275"/>
              <a:ext cx="665163" cy="495300"/>
            </a:xfrm>
            <a:custGeom>
              <a:avLst/>
              <a:gdLst>
                <a:gd name="T0" fmla="*/ 73 w 1565"/>
                <a:gd name="T1" fmla="*/ 0 h 1168"/>
                <a:gd name="T2" fmla="*/ 1492 w 1565"/>
                <a:gd name="T3" fmla="*/ 0 h 1168"/>
                <a:gd name="T4" fmla="*/ 1565 w 1565"/>
                <a:gd name="T5" fmla="*/ 73 h 1168"/>
                <a:gd name="T6" fmla="*/ 1565 w 1565"/>
                <a:gd name="T7" fmla="*/ 1095 h 1168"/>
                <a:gd name="T8" fmla="*/ 1492 w 1565"/>
                <a:gd name="T9" fmla="*/ 1168 h 1168"/>
                <a:gd name="T10" fmla="*/ 73 w 1565"/>
                <a:gd name="T11" fmla="*/ 1168 h 1168"/>
                <a:gd name="T12" fmla="*/ 0 w 1565"/>
                <a:gd name="T13" fmla="*/ 1095 h 1168"/>
                <a:gd name="T14" fmla="*/ 0 w 1565"/>
                <a:gd name="T15" fmla="*/ 73 h 1168"/>
                <a:gd name="T16" fmla="*/ 73 w 1565"/>
                <a:gd name="T17" fmla="*/ 0 h 1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65" h="1168">
                  <a:moveTo>
                    <a:pt x="73" y="0"/>
                  </a:moveTo>
                  <a:cubicBezTo>
                    <a:pt x="1492" y="0"/>
                    <a:pt x="1492" y="0"/>
                    <a:pt x="1492" y="0"/>
                  </a:cubicBezTo>
                  <a:cubicBezTo>
                    <a:pt x="1532" y="0"/>
                    <a:pt x="1565" y="33"/>
                    <a:pt x="1565" y="73"/>
                  </a:cubicBezTo>
                  <a:cubicBezTo>
                    <a:pt x="1565" y="1095"/>
                    <a:pt x="1565" y="1095"/>
                    <a:pt x="1565" y="1095"/>
                  </a:cubicBezTo>
                  <a:cubicBezTo>
                    <a:pt x="1565" y="1135"/>
                    <a:pt x="1532" y="1168"/>
                    <a:pt x="1492" y="1168"/>
                  </a:cubicBezTo>
                  <a:cubicBezTo>
                    <a:pt x="73" y="1168"/>
                    <a:pt x="73" y="1168"/>
                    <a:pt x="73" y="1168"/>
                  </a:cubicBezTo>
                  <a:cubicBezTo>
                    <a:pt x="33" y="1168"/>
                    <a:pt x="0" y="1135"/>
                    <a:pt x="0" y="1095"/>
                  </a:cubicBezTo>
                  <a:cubicBezTo>
                    <a:pt x="0" y="73"/>
                    <a:pt x="0" y="73"/>
                    <a:pt x="0" y="73"/>
                  </a:cubicBezTo>
                  <a:cubicBezTo>
                    <a:pt x="0" y="33"/>
                    <a:pt x="33" y="0"/>
                    <a:pt x="73" y="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7" name="Oval 8"/>
            <p:cNvSpPr>
              <a:spLocks noChangeArrowheads="1"/>
            </p:cNvSpPr>
            <p:nvPr/>
          </p:nvSpPr>
          <p:spPr bwMode="auto">
            <a:xfrm>
              <a:off x="4202113" y="2030413"/>
              <a:ext cx="7938" cy="7938"/>
            </a:xfrm>
            <a:prstGeom prst="ellipse">
              <a:avLst/>
            </a:prstGeom>
            <a:solidFill>
              <a:srgbClr val="9999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8" name="Oval 9"/>
            <p:cNvSpPr>
              <a:spLocks noChangeArrowheads="1"/>
            </p:cNvSpPr>
            <p:nvPr/>
          </p:nvSpPr>
          <p:spPr bwMode="auto">
            <a:xfrm>
              <a:off x="4186238" y="2030413"/>
              <a:ext cx="7938" cy="7938"/>
            </a:xfrm>
            <a:prstGeom prst="ellipse">
              <a:avLst/>
            </a:prstGeom>
            <a:solidFill>
              <a:srgbClr val="9999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9" name="Oval 10"/>
            <p:cNvSpPr>
              <a:spLocks noChangeArrowheads="1"/>
            </p:cNvSpPr>
            <p:nvPr/>
          </p:nvSpPr>
          <p:spPr bwMode="auto">
            <a:xfrm>
              <a:off x="4170363" y="2030413"/>
              <a:ext cx="7938" cy="7938"/>
            </a:xfrm>
            <a:prstGeom prst="ellipse">
              <a:avLst/>
            </a:prstGeom>
            <a:solidFill>
              <a:srgbClr val="9999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0" name="Freeform 11"/>
            <p:cNvSpPr>
              <a:spLocks/>
            </p:cNvSpPr>
            <p:nvPr/>
          </p:nvSpPr>
          <p:spPr bwMode="auto">
            <a:xfrm>
              <a:off x="3525838" y="2109788"/>
              <a:ext cx="769938" cy="33338"/>
            </a:xfrm>
            <a:custGeom>
              <a:avLst/>
              <a:gdLst>
                <a:gd name="T0" fmla="*/ 39 w 1809"/>
                <a:gd name="T1" fmla="*/ 0 h 77"/>
                <a:gd name="T2" fmla="*/ 1771 w 1809"/>
                <a:gd name="T3" fmla="*/ 0 h 77"/>
                <a:gd name="T4" fmla="*/ 1809 w 1809"/>
                <a:gd name="T5" fmla="*/ 38 h 77"/>
                <a:gd name="T6" fmla="*/ 1809 w 1809"/>
                <a:gd name="T7" fmla="*/ 38 h 77"/>
                <a:gd name="T8" fmla="*/ 1771 w 1809"/>
                <a:gd name="T9" fmla="*/ 77 h 77"/>
                <a:gd name="T10" fmla="*/ 39 w 1809"/>
                <a:gd name="T11" fmla="*/ 77 h 77"/>
                <a:gd name="T12" fmla="*/ 0 w 1809"/>
                <a:gd name="T13" fmla="*/ 38 h 77"/>
                <a:gd name="T14" fmla="*/ 0 w 1809"/>
                <a:gd name="T15" fmla="*/ 38 h 77"/>
                <a:gd name="T16" fmla="*/ 39 w 1809"/>
                <a:gd name="T17" fmla="*/ 0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09" h="77">
                  <a:moveTo>
                    <a:pt x="39" y="0"/>
                  </a:moveTo>
                  <a:cubicBezTo>
                    <a:pt x="1771" y="0"/>
                    <a:pt x="1771" y="0"/>
                    <a:pt x="1771" y="0"/>
                  </a:cubicBezTo>
                  <a:cubicBezTo>
                    <a:pt x="1792" y="0"/>
                    <a:pt x="1809" y="17"/>
                    <a:pt x="1809" y="38"/>
                  </a:cubicBezTo>
                  <a:cubicBezTo>
                    <a:pt x="1809" y="38"/>
                    <a:pt x="1809" y="38"/>
                    <a:pt x="1809" y="38"/>
                  </a:cubicBezTo>
                  <a:cubicBezTo>
                    <a:pt x="1809" y="60"/>
                    <a:pt x="1792" y="77"/>
                    <a:pt x="1771" y="77"/>
                  </a:cubicBezTo>
                  <a:cubicBezTo>
                    <a:pt x="39" y="77"/>
                    <a:pt x="39" y="77"/>
                    <a:pt x="39" y="77"/>
                  </a:cubicBezTo>
                  <a:cubicBezTo>
                    <a:pt x="17" y="77"/>
                    <a:pt x="0" y="60"/>
                    <a:pt x="0" y="38"/>
                  </a:cubicBezTo>
                  <a:cubicBezTo>
                    <a:pt x="0" y="38"/>
                    <a:pt x="0" y="38"/>
                    <a:pt x="0" y="38"/>
                  </a:cubicBezTo>
                  <a:cubicBezTo>
                    <a:pt x="0" y="17"/>
                    <a:pt x="17" y="0"/>
                    <a:pt x="39" y="0"/>
                  </a:cubicBezTo>
                  <a:close/>
                </a:path>
              </a:pathLst>
            </a:custGeom>
            <a:solidFill>
              <a:schemeClr val="tx2">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1" name="Freeform 12"/>
            <p:cNvSpPr>
              <a:spLocks/>
            </p:cNvSpPr>
            <p:nvPr/>
          </p:nvSpPr>
          <p:spPr bwMode="auto">
            <a:xfrm>
              <a:off x="3525838" y="2125663"/>
              <a:ext cx="769938" cy="17463"/>
            </a:xfrm>
            <a:custGeom>
              <a:avLst/>
              <a:gdLst>
                <a:gd name="T0" fmla="*/ 1809 w 1809"/>
                <a:gd name="T1" fmla="*/ 0 h 39"/>
                <a:gd name="T2" fmla="*/ 1771 w 1809"/>
                <a:gd name="T3" fmla="*/ 39 h 39"/>
                <a:gd name="T4" fmla="*/ 39 w 1809"/>
                <a:gd name="T5" fmla="*/ 39 h 39"/>
                <a:gd name="T6" fmla="*/ 0 w 1809"/>
                <a:gd name="T7" fmla="*/ 0 h 39"/>
                <a:gd name="T8" fmla="*/ 1809 w 1809"/>
                <a:gd name="T9" fmla="*/ 0 h 39"/>
              </a:gdLst>
              <a:ahLst/>
              <a:cxnLst>
                <a:cxn ang="0">
                  <a:pos x="T0" y="T1"/>
                </a:cxn>
                <a:cxn ang="0">
                  <a:pos x="T2" y="T3"/>
                </a:cxn>
                <a:cxn ang="0">
                  <a:pos x="T4" y="T5"/>
                </a:cxn>
                <a:cxn ang="0">
                  <a:pos x="T6" y="T7"/>
                </a:cxn>
                <a:cxn ang="0">
                  <a:pos x="T8" y="T9"/>
                </a:cxn>
              </a:cxnLst>
              <a:rect l="0" t="0" r="r" b="b"/>
              <a:pathLst>
                <a:path w="1809" h="39">
                  <a:moveTo>
                    <a:pt x="1809" y="0"/>
                  </a:moveTo>
                  <a:cubicBezTo>
                    <a:pt x="1809" y="22"/>
                    <a:pt x="1792" y="39"/>
                    <a:pt x="1771" y="39"/>
                  </a:cubicBezTo>
                  <a:cubicBezTo>
                    <a:pt x="39" y="39"/>
                    <a:pt x="39" y="39"/>
                    <a:pt x="39" y="39"/>
                  </a:cubicBezTo>
                  <a:cubicBezTo>
                    <a:pt x="17" y="39"/>
                    <a:pt x="0" y="22"/>
                    <a:pt x="0" y="0"/>
                  </a:cubicBezTo>
                  <a:lnTo>
                    <a:pt x="1809"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2" name="Rectangle 13"/>
            <p:cNvSpPr>
              <a:spLocks noChangeArrowheads="1"/>
            </p:cNvSpPr>
            <p:nvPr/>
          </p:nvSpPr>
          <p:spPr bwMode="auto">
            <a:xfrm>
              <a:off x="3598863" y="1582738"/>
              <a:ext cx="623888" cy="4238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 name="Rectangle 14"/>
            <p:cNvSpPr>
              <a:spLocks noChangeArrowheads="1"/>
            </p:cNvSpPr>
            <p:nvPr/>
          </p:nvSpPr>
          <p:spPr bwMode="auto">
            <a:xfrm>
              <a:off x="3676650" y="1339850"/>
              <a:ext cx="468313" cy="6667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 name="Rectangle 15"/>
            <p:cNvSpPr>
              <a:spLocks noChangeArrowheads="1"/>
            </p:cNvSpPr>
            <p:nvPr/>
          </p:nvSpPr>
          <p:spPr bwMode="auto">
            <a:xfrm>
              <a:off x="3676650" y="1339850"/>
              <a:ext cx="468313" cy="3333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 name="Rectangle 16"/>
            <p:cNvSpPr>
              <a:spLocks noChangeArrowheads="1"/>
            </p:cNvSpPr>
            <p:nvPr/>
          </p:nvSpPr>
          <p:spPr bwMode="auto">
            <a:xfrm>
              <a:off x="3802063" y="1392238"/>
              <a:ext cx="217488" cy="49213"/>
            </a:xfrm>
            <a:prstGeom prst="rect">
              <a:avLst/>
            </a:prstGeom>
            <a:solidFill>
              <a:schemeClr val="accent1">
                <a:lumMod val="40000"/>
                <a:lumOff val="6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6" name="Rectangle 17"/>
            <p:cNvSpPr>
              <a:spLocks noChangeArrowheads="1"/>
            </p:cNvSpPr>
            <p:nvPr/>
          </p:nvSpPr>
          <p:spPr bwMode="auto">
            <a:xfrm>
              <a:off x="3676650" y="1498600"/>
              <a:ext cx="468313" cy="13652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 name="Rectangle 18"/>
            <p:cNvSpPr>
              <a:spLocks noChangeArrowheads="1"/>
            </p:cNvSpPr>
            <p:nvPr/>
          </p:nvSpPr>
          <p:spPr bwMode="auto">
            <a:xfrm>
              <a:off x="3767138" y="1460500"/>
              <a:ext cx="288925" cy="20638"/>
            </a:xfrm>
            <a:prstGeom prst="rect">
              <a:avLst/>
            </a:prstGeom>
            <a:solidFill>
              <a:schemeClr val="accent1">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8" name="Rectangle 19"/>
            <p:cNvSpPr>
              <a:spLocks noChangeArrowheads="1"/>
            </p:cNvSpPr>
            <p:nvPr/>
          </p:nvSpPr>
          <p:spPr bwMode="auto">
            <a:xfrm>
              <a:off x="3676650" y="1946275"/>
              <a:ext cx="468313" cy="6032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9" name="Rectangle 20"/>
            <p:cNvSpPr>
              <a:spLocks noChangeArrowheads="1"/>
            </p:cNvSpPr>
            <p:nvPr/>
          </p:nvSpPr>
          <p:spPr bwMode="auto">
            <a:xfrm>
              <a:off x="3705225" y="1787525"/>
              <a:ext cx="117475" cy="20638"/>
            </a:xfrm>
            <a:prstGeom prst="rect">
              <a:avLst/>
            </a:prstGeom>
            <a:solidFill>
              <a:schemeClr val="accent1">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0" name="Rectangle 21"/>
            <p:cNvSpPr>
              <a:spLocks noChangeArrowheads="1"/>
            </p:cNvSpPr>
            <p:nvPr/>
          </p:nvSpPr>
          <p:spPr bwMode="auto">
            <a:xfrm>
              <a:off x="3705225" y="1822450"/>
              <a:ext cx="117475" cy="20638"/>
            </a:xfrm>
            <a:prstGeom prst="rect">
              <a:avLst/>
            </a:prstGeom>
            <a:solidFill>
              <a:schemeClr val="accent1">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1" name="Rectangle 22"/>
            <p:cNvSpPr>
              <a:spLocks noChangeArrowheads="1"/>
            </p:cNvSpPr>
            <p:nvPr/>
          </p:nvSpPr>
          <p:spPr bwMode="auto">
            <a:xfrm>
              <a:off x="3705225" y="1857375"/>
              <a:ext cx="117475" cy="20638"/>
            </a:xfrm>
            <a:prstGeom prst="rect">
              <a:avLst/>
            </a:prstGeom>
            <a:solidFill>
              <a:schemeClr val="accent1">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2" name="Rectangle 23"/>
            <p:cNvSpPr>
              <a:spLocks noChangeArrowheads="1"/>
            </p:cNvSpPr>
            <p:nvPr/>
          </p:nvSpPr>
          <p:spPr bwMode="auto">
            <a:xfrm>
              <a:off x="3705225" y="1893888"/>
              <a:ext cx="74613" cy="20638"/>
            </a:xfrm>
            <a:prstGeom prst="rect">
              <a:avLst/>
            </a:prstGeom>
            <a:solidFill>
              <a:schemeClr val="accent1">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3" name="Rectangle 24"/>
            <p:cNvSpPr>
              <a:spLocks noChangeArrowheads="1"/>
            </p:cNvSpPr>
            <p:nvPr/>
          </p:nvSpPr>
          <p:spPr bwMode="auto">
            <a:xfrm>
              <a:off x="3852863" y="1787525"/>
              <a:ext cx="117475" cy="20638"/>
            </a:xfrm>
            <a:prstGeom prst="rect">
              <a:avLst/>
            </a:prstGeom>
            <a:solidFill>
              <a:schemeClr val="accent1">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4" name="Rectangle 25"/>
            <p:cNvSpPr>
              <a:spLocks noChangeArrowheads="1"/>
            </p:cNvSpPr>
            <p:nvPr/>
          </p:nvSpPr>
          <p:spPr bwMode="auto">
            <a:xfrm>
              <a:off x="3852863" y="1822450"/>
              <a:ext cx="117475" cy="20638"/>
            </a:xfrm>
            <a:prstGeom prst="rect">
              <a:avLst/>
            </a:prstGeom>
            <a:solidFill>
              <a:schemeClr val="accent1">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5" name="Rectangle 26"/>
            <p:cNvSpPr>
              <a:spLocks noChangeArrowheads="1"/>
            </p:cNvSpPr>
            <p:nvPr/>
          </p:nvSpPr>
          <p:spPr bwMode="auto">
            <a:xfrm>
              <a:off x="3852863" y="1857375"/>
              <a:ext cx="117475" cy="20638"/>
            </a:xfrm>
            <a:prstGeom prst="rect">
              <a:avLst/>
            </a:prstGeom>
            <a:solidFill>
              <a:schemeClr val="accent1">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6" name="Rectangle 27"/>
            <p:cNvSpPr>
              <a:spLocks noChangeArrowheads="1"/>
            </p:cNvSpPr>
            <p:nvPr/>
          </p:nvSpPr>
          <p:spPr bwMode="auto">
            <a:xfrm>
              <a:off x="3852863" y="1893888"/>
              <a:ext cx="73025" cy="20638"/>
            </a:xfrm>
            <a:prstGeom prst="rect">
              <a:avLst/>
            </a:prstGeom>
            <a:solidFill>
              <a:schemeClr val="accent1">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7" name="Rectangle 28"/>
            <p:cNvSpPr>
              <a:spLocks noChangeArrowheads="1"/>
            </p:cNvSpPr>
            <p:nvPr/>
          </p:nvSpPr>
          <p:spPr bwMode="auto">
            <a:xfrm>
              <a:off x="3998913" y="1787525"/>
              <a:ext cx="117475" cy="20638"/>
            </a:xfrm>
            <a:prstGeom prst="rect">
              <a:avLst/>
            </a:prstGeom>
            <a:solidFill>
              <a:schemeClr val="accent1">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8" name="Rectangle 29"/>
            <p:cNvSpPr>
              <a:spLocks noChangeArrowheads="1"/>
            </p:cNvSpPr>
            <p:nvPr/>
          </p:nvSpPr>
          <p:spPr bwMode="auto">
            <a:xfrm>
              <a:off x="3998913" y="1822450"/>
              <a:ext cx="117475" cy="20638"/>
            </a:xfrm>
            <a:prstGeom prst="rect">
              <a:avLst/>
            </a:prstGeom>
            <a:solidFill>
              <a:schemeClr val="accent1">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9" name="Rectangle 30"/>
            <p:cNvSpPr>
              <a:spLocks noChangeArrowheads="1"/>
            </p:cNvSpPr>
            <p:nvPr/>
          </p:nvSpPr>
          <p:spPr bwMode="auto">
            <a:xfrm>
              <a:off x="3998913" y="1857375"/>
              <a:ext cx="117475" cy="20638"/>
            </a:xfrm>
            <a:prstGeom prst="rect">
              <a:avLst/>
            </a:prstGeom>
            <a:solidFill>
              <a:schemeClr val="accent1">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0" name="Rectangle 31"/>
            <p:cNvSpPr>
              <a:spLocks noChangeArrowheads="1"/>
            </p:cNvSpPr>
            <p:nvPr/>
          </p:nvSpPr>
          <p:spPr bwMode="auto">
            <a:xfrm>
              <a:off x="3998913" y="1893888"/>
              <a:ext cx="74613" cy="20638"/>
            </a:xfrm>
            <a:prstGeom prst="rect">
              <a:avLst/>
            </a:prstGeom>
            <a:solidFill>
              <a:schemeClr val="accent1">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1" name="Oval 32"/>
            <p:cNvSpPr>
              <a:spLocks noChangeArrowheads="1"/>
            </p:cNvSpPr>
            <p:nvPr/>
          </p:nvSpPr>
          <p:spPr bwMode="auto">
            <a:xfrm>
              <a:off x="3998913" y="1662113"/>
              <a:ext cx="117475" cy="109538"/>
            </a:xfrm>
            <a:prstGeom prst="ellipse">
              <a:avLst/>
            </a:pr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2" name="Oval 33"/>
            <p:cNvSpPr>
              <a:spLocks noChangeArrowheads="1"/>
            </p:cNvSpPr>
            <p:nvPr/>
          </p:nvSpPr>
          <p:spPr bwMode="auto">
            <a:xfrm>
              <a:off x="3705225" y="1662113"/>
              <a:ext cx="117475" cy="109538"/>
            </a:xfrm>
            <a:prstGeom prst="ellipse">
              <a:avLst/>
            </a:pr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3" name="Oval 34"/>
            <p:cNvSpPr>
              <a:spLocks noChangeArrowheads="1"/>
            </p:cNvSpPr>
            <p:nvPr/>
          </p:nvSpPr>
          <p:spPr bwMode="auto">
            <a:xfrm>
              <a:off x="3852863" y="1662113"/>
              <a:ext cx="117475" cy="10953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4" name="Freeform 35"/>
            <p:cNvSpPr>
              <a:spLocks/>
            </p:cNvSpPr>
            <p:nvPr/>
          </p:nvSpPr>
          <p:spPr bwMode="auto">
            <a:xfrm>
              <a:off x="4038600" y="1579563"/>
              <a:ext cx="384175" cy="276225"/>
            </a:xfrm>
            <a:custGeom>
              <a:avLst/>
              <a:gdLst>
                <a:gd name="T0" fmla="*/ 65 w 903"/>
                <a:gd name="T1" fmla="*/ 107 h 648"/>
                <a:gd name="T2" fmla="*/ 0 w 903"/>
                <a:gd name="T3" fmla="*/ 0 h 648"/>
                <a:gd name="T4" fmla="*/ 122 w 903"/>
                <a:gd name="T5" fmla="*/ 24 h 648"/>
                <a:gd name="T6" fmla="*/ 888 w 903"/>
                <a:gd name="T7" fmla="*/ 557 h 648"/>
                <a:gd name="T8" fmla="*/ 895 w 903"/>
                <a:gd name="T9" fmla="*/ 595 h 648"/>
                <a:gd name="T10" fmla="*/ 869 w 903"/>
                <a:gd name="T11" fmla="*/ 633 h 648"/>
                <a:gd name="T12" fmla="*/ 830 w 903"/>
                <a:gd name="T13" fmla="*/ 640 h 648"/>
                <a:gd name="T14" fmla="*/ 65 w 903"/>
                <a:gd name="T15" fmla="*/ 107 h 6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03" h="648">
                  <a:moveTo>
                    <a:pt x="65" y="107"/>
                  </a:moveTo>
                  <a:cubicBezTo>
                    <a:pt x="0" y="0"/>
                    <a:pt x="0" y="0"/>
                    <a:pt x="0" y="0"/>
                  </a:cubicBezTo>
                  <a:cubicBezTo>
                    <a:pt x="122" y="24"/>
                    <a:pt x="122" y="24"/>
                    <a:pt x="122" y="24"/>
                  </a:cubicBezTo>
                  <a:cubicBezTo>
                    <a:pt x="888" y="557"/>
                    <a:pt x="888" y="557"/>
                    <a:pt x="888" y="557"/>
                  </a:cubicBezTo>
                  <a:cubicBezTo>
                    <a:pt x="900" y="566"/>
                    <a:pt x="903" y="583"/>
                    <a:pt x="895" y="595"/>
                  </a:cubicBezTo>
                  <a:cubicBezTo>
                    <a:pt x="869" y="633"/>
                    <a:pt x="869" y="633"/>
                    <a:pt x="869" y="633"/>
                  </a:cubicBezTo>
                  <a:cubicBezTo>
                    <a:pt x="860" y="645"/>
                    <a:pt x="843" y="648"/>
                    <a:pt x="830" y="640"/>
                  </a:cubicBezTo>
                  <a:lnTo>
                    <a:pt x="65" y="107"/>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5" name="Freeform 36"/>
            <p:cNvSpPr>
              <a:spLocks/>
            </p:cNvSpPr>
            <p:nvPr/>
          </p:nvSpPr>
          <p:spPr bwMode="auto">
            <a:xfrm>
              <a:off x="4038600" y="1579563"/>
              <a:ext cx="376238" cy="276225"/>
            </a:xfrm>
            <a:custGeom>
              <a:avLst/>
              <a:gdLst>
                <a:gd name="T0" fmla="*/ 65 w 882"/>
                <a:gd name="T1" fmla="*/ 107 h 648"/>
                <a:gd name="T2" fmla="*/ 0 w 882"/>
                <a:gd name="T3" fmla="*/ 0 h 648"/>
                <a:gd name="T4" fmla="*/ 97 w 882"/>
                <a:gd name="T5" fmla="*/ 68 h 648"/>
                <a:gd name="T6" fmla="*/ 882 w 882"/>
                <a:gd name="T7" fmla="*/ 614 h 648"/>
                <a:gd name="T8" fmla="*/ 869 w 882"/>
                <a:gd name="T9" fmla="*/ 633 h 648"/>
                <a:gd name="T10" fmla="*/ 830 w 882"/>
                <a:gd name="T11" fmla="*/ 640 h 648"/>
                <a:gd name="T12" fmla="*/ 65 w 882"/>
                <a:gd name="T13" fmla="*/ 107 h 648"/>
              </a:gdLst>
              <a:ahLst/>
              <a:cxnLst>
                <a:cxn ang="0">
                  <a:pos x="T0" y="T1"/>
                </a:cxn>
                <a:cxn ang="0">
                  <a:pos x="T2" y="T3"/>
                </a:cxn>
                <a:cxn ang="0">
                  <a:pos x="T4" y="T5"/>
                </a:cxn>
                <a:cxn ang="0">
                  <a:pos x="T6" y="T7"/>
                </a:cxn>
                <a:cxn ang="0">
                  <a:pos x="T8" y="T9"/>
                </a:cxn>
                <a:cxn ang="0">
                  <a:pos x="T10" y="T11"/>
                </a:cxn>
                <a:cxn ang="0">
                  <a:pos x="T12" y="T13"/>
                </a:cxn>
              </a:cxnLst>
              <a:rect l="0" t="0" r="r" b="b"/>
              <a:pathLst>
                <a:path w="882" h="648">
                  <a:moveTo>
                    <a:pt x="65" y="107"/>
                  </a:moveTo>
                  <a:cubicBezTo>
                    <a:pt x="0" y="0"/>
                    <a:pt x="0" y="0"/>
                    <a:pt x="0" y="0"/>
                  </a:cubicBezTo>
                  <a:cubicBezTo>
                    <a:pt x="97" y="68"/>
                    <a:pt x="97" y="68"/>
                    <a:pt x="97" y="68"/>
                  </a:cubicBezTo>
                  <a:cubicBezTo>
                    <a:pt x="882" y="614"/>
                    <a:pt x="882" y="614"/>
                    <a:pt x="882" y="614"/>
                  </a:cubicBezTo>
                  <a:cubicBezTo>
                    <a:pt x="869" y="633"/>
                    <a:pt x="869" y="633"/>
                    <a:pt x="869" y="633"/>
                  </a:cubicBezTo>
                  <a:cubicBezTo>
                    <a:pt x="860" y="645"/>
                    <a:pt x="843" y="648"/>
                    <a:pt x="830" y="640"/>
                  </a:cubicBezTo>
                  <a:lnTo>
                    <a:pt x="65" y="107"/>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6" name="Freeform 37"/>
            <p:cNvSpPr>
              <a:spLocks/>
            </p:cNvSpPr>
            <p:nvPr/>
          </p:nvSpPr>
          <p:spPr bwMode="auto">
            <a:xfrm>
              <a:off x="4038600" y="1579563"/>
              <a:ext cx="363538" cy="261938"/>
            </a:xfrm>
            <a:custGeom>
              <a:avLst/>
              <a:gdLst>
                <a:gd name="T0" fmla="*/ 65 w 855"/>
                <a:gd name="T1" fmla="*/ 107 h 617"/>
                <a:gd name="T2" fmla="*/ 0 w 855"/>
                <a:gd name="T3" fmla="*/ 0 h 617"/>
                <a:gd name="T4" fmla="*/ 122 w 855"/>
                <a:gd name="T5" fmla="*/ 24 h 617"/>
                <a:gd name="T6" fmla="*/ 855 w 855"/>
                <a:gd name="T7" fmla="*/ 534 h 617"/>
                <a:gd name="T8" fmla="*/ 797 w 855"/>
                <a:gd name="T9" fmla="*/ 617 h 617"/>
                <a:gd name="T10" fmla="*/ 65 w 855"/>
                <a:gd name="T11" fmla="*/ 107 h 617"/>
              </a:gdLst>
              <a:ahLst/>
              <a:cxnLst>
                <a:cxn ang="0">
                  <a:pos x="T0" y="T1"/>
                </a:cxn>
                <a:cxn ang="0">
                  <a:pos x="T2" y="T3"/>
                </a:cxn>
                <a:cxn ang="0">
                  <a:pos x="T4" y="T5"/>
                </a:cxn>
                <a:cxn ang="0">
                  <a:pos x="T6" y="T7"/>
                </a:cxn>
                <a:cxn ang="0">
                  <a:pos x="T8" y="T9"/>
                </a:cxn>
                <a:cxn ang="0">
                  <a:pos x="T10" y="T11"/>
                </a:cxn>
              </a:cxnLst>
              <a:rect l="0" t="0" r="r" b="b"/>
              <a:pathLst>
                <a:path w="855" h="617">
                  <a:moveTo>
                    <a:pt x="65" y="107"/>
                  </a:moveTo>
                  <a:cubicBezTo>
                    <a:pt x="0" y="0"/>
                    <a:pt x="0" y="0"/>
                    <a:pt x="0" y="0"/>
                  </a:cubicBezTo>
                  <a:cubicBezTo>
                    <a:pt x="122" y="24"/>
                    <a:pt x="122" y="24"/>
                    <a:pt x="122" y="24"/>
                  </a:cubicBezTo>
                  <a:cubicBezTo>
                    <a:pt x="855" y="534"/>
                    <a:pt x="855" y="534"/>
                    <a:pt x="855" y="534"/>
                  </a:cubicBezTo>
                  <a:cubicBezTo>
                    <a:pt x="839" y="566"/>
                    <a:pt x="820" y="594"/>
                    <a:pt x="797" y="617"/>
                  </a:cubicBezTo>
                  <a:lnTo>
                    <a:pt x="65" y="10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7" name="Freeform 38"/>
            <p:cNvSpPr>
              <a:spLocks/>
            </p:cNvSpPr>
            <p:nvPr/>
          </p:nvSpPr>
          <p:spPr bwMode="auto">
            <a:xfrm>
              <a:off x="4038600" y="1579563"/>
              <a:ext cx="352425" cy="261938"/>
            </a:xfrm>
            <a:custGeom>
              <a:avLst/>
              <a:gdLst>
                <a:gd name="T0" fmla="*/ 65 w 829"/>
                <a:gd name="T1" fmla="*/ 107 h 617"/>
                <a:gd name="T2" fmla="*/ 0 w 829"/>
                <a:gd name="T3" fmla="*/ 0 h 617"/>
                <a:gd name="T4" fmla="*/ 97 w 829"/>
                <a:gd name="T5" fmla="*/ 68 h 617"/>
                <a:gd name="T6" fmla="*/ 829 w 829"/>
                <a:gd name="T7" fmla="*/ 578 h 617"/>
                <a:gd name="T8" fmla="*/ 797 w 829"/>
                <a:gd name="T9" fmla="*/ 617 h 617"/>
                <a:gd name="T10" fmla="*/ 65 w 829"/>
                <a:gd name="T11" fmla="*/ 107 h 617"/>
              </a:gdLst>
              <a:ahLst/>
              <a:cxnLst>
                <a:cxn ang="0">
                  <a:pos x="T0" y="T1"/>
                </a:cxn>
                <a:cxn ang="0">
                  <a:pos x="T2" y="T3"/>
                </a:cxn>
                <a:cxn ang="0">
                  <a:pos x="T4" y="T5"/>
                </a:cxn>
                <a:cxn ang="0">
                  <a:pos x="T6" y="T7"/>
                </a:cxn>
                <a:cxn ang="0">
                  <a:pos x="T8" y="T9"/>
                </a:cxn>
                <a:cxn ang="0">
                  <a:pos x="T10" y="T11"/>
                </a:cxn>
              </a:cxnLst>
              <a:rect l="0" t="0" r="r" b="b"/>
              <a:pathLst>
                <a:path w="829" h="617">
                  <a:moveTo>
                    <a:pt x="65" y="107"/>
                  </a:moveTo>
                  <a:cubicBezTo>
                    <a:pt x="0" y="0"/>
                    <a:pt x="0" y="0"/>
                    <a:pt x="0" y="0"/>
                  </a:cubicBezTo>
                  <a:cubicBezTo>
                    <a:pt x="97" y="68"/>
                    <a:pt x="97" y="68"/>
                    <a:pt x="97" y="68"/>
                  </a:cubicBezTo>
                  <a:cubicBezTo>
                    <a:pt x="829" y="578"/>
                    <a:pt x="829" y="578"/>
                    <a:pt x="829" y="578"/>
                  </a:cubicBezTo>
                  <a:cubicBezTo>
                    <a:pt x="820" y="592"/>
                    <a:pt x="809" y="605"/>
                    <a:pt x="797" y="617"/>
                  </a:cubicBezTo>
                  <a:lnTo>
                    <a:pt x="65" y="107"/>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8" name="Freeform 39"/>
            <p:cNvSpPr>
              <a:spLocks/>
            </p:cNvSpPr>
            <p:nvPr/>
          </p:nvSpPr>
          <p:spPr bwMode="auto">
            <a:xfrm>
              <a:off x="4038600" y="1579563"/>
              <a:ext cx="352425" cy="254000"/>
            </a:xfrm>
            <a:custGeom>
              <a:avLst/>
              <a:gdLst>
                <a:gd name="T0" fmla="*/ 65 w 828"/>
                <a:gd name="T1" fmla="*/ 107 h 598"/>
                <a:gd name="T2" fmla="*/ 0 w 828"/>
                <a:gd name="T3" fmla="*/ 0 h 598"/>
                <a:gd name="T4" fmla="*/ 122 w 828"/>
                <a:gd name="T5" fmla="*/ 24 h 598"/>
                <a:gd name="T6" fmla="*/ 828 w 828"/>
                <a:gd name="T7" fmla="*/ 515 h 598"/>
                <a:gd name="T8" fmla="*/ 771 w 828"/>
                <a:gd name="T9" fmla="*/ 598 h 598"/>
                <a:gd name="T10" fmla="*/ 65 w 828"/>
                <a:gd name="T11" fmla="*/ 107 h 598"/>
              </a:gdLst>
              <a:ahLst/>
              <a:cxnLst>
                <a:cxn ang="0">
                  <a:pos x="T0" y="T1"/>
                </a:cxn>
                <a:cxn ang="0">
                  <a:pos x="T2" y="T3"/>
                </a:cxn>
                <a:cxn ang="0">
                  <a:pos x="T4" y="T5"/>
                </a:cxn>
                <a:cxn ang="0">
                  <a:pos x="T6" y="T7"/>
                </a:cxn>
                <a:cxn ang="0">
                  <a:pos x="T8" y="T9"/>
                </a:cxn>
                <a:cxn ang="0">
                  <a:pos x="T10" y="T11"/>
                </a:cxn>
              </a:cxnLst>
              <a:rect l="0" t="0" r="r" b="b"/>
              <a:pathLst>
                <a:path w="828" h="598">
                  <a:moveTo>
                    <a:pt x="65" y="107"/>
                  </a:moveTo>
                  <a:cubicBezTo>
                    <a:pt x="0" y="0"/>
                    <a:pt x="0" y="0"/>
                    <a:pt x="0" y="0"/>
                  </a:cubicBezTo>
                  <a:cubicBezTo>
                    <a:pt x="122" y="24"/>
                    <a:pt x="122" y="24"/>
                    <a:pt x="122" y="24"/>
                  </a:cubicBezTo>
                  <a:cubicBezTo>
                    <a:pt x="828" y="515"/>
                    <a:pt x="828" y="515"/>
                    <a:pt x="828" y="515"/>
                  </a:cubicBezTo>
                  <a:cubicBezTo>
                    <a:pt x="813" y="548"/>
                    <a:pt x="794" y="576"/>
                    <a:pt x="771" y="598"/>
                  </a:cubicBezTo>
                  <a:lnTo>
                    <a:pt x="65" y="107"/>
                  </a:lnTo>
                  <a:close/>
                </a:path>
              </a:pathLst>
            </a:custGeom>
            <a:solidFill>
              <a:schemeClr val="accent4">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9" name="Freeform 40"/>
            <p:cNvSpPr>
              <a:spLocks/>
            </p:cNvSpPr>
            <p:nvPr/>
          </p:nvSpPr>
          <p:spPr bwMode="auto">
            <a:xfrm>
              <a:off x="4038600" y="1579563"/>
              <a:ext cx="341313" cy="254000"/>
            </a:xfrm>
            <a:custGeom>
              <a:avLst/>
              <a:gdLst>
                <a:gd name="T0" fmla="*/ 65 w 803"/>
                <a:gd name="T1" fmla="*/ 107 h 598"/>
                <a:gd name="T2" fmla="*/ 0 w 803"/>
                <a:gd name="T3" fmla="*/ 0 h 598"/>
                <a:gd name="T4" fmla="*/ 97 w 803"/>
                <a:gd name="T5" fmla="*/ 68 h 598"/>
                <a:gd name="T6" fmla="*/ 803 w 803"/>
                <a:gd name="T7" fmla="*/ 560 h 598"/>
                <a:gd name="T8" fmla="*/ 771 w 803"/>
                <a:gd name="T9" fmla="*/ 598 h 598"/>
                <a:gd name="T10" fmla="*/ 65 w 803"/>
                <a:gd name="T11" fmla="*/ 107 h 598"/>
              </a:gdLst>
              <a:ahLst/>
              <a:cxnLst>
                <a:cxn ang="0">
                  <a:pos x="T0" y="T1"/>
                </a:cxn>
                <a:cxn ang="0">
                  <a:pos x="T2" y="T3"/>
                </a:cxn>
                <a:cxn ang="0">
                  <a:pos x="T4" y="T5"/>
                </a:cxn>
                <a:cxn ang="0">
                  <a:pos x="T6" y="T7"/>
                </a:cxn>
                <a:cxn ang="0">
                  <a:pos x="T8" y="T9"/>
                </a:cxn>
                <a:cxn ang="0">
                  <a:pos x="T10" y="T11"/>
                </a:cxn>
              </a:cxnLst>
              <a:rect l="0" t="0" r="r" b="b"/>
              <a:pathLst>
                <a:path w="803" h="598">
                  <a:moveTo>
                    <a:pt x="65" y="107"/>
                  </a:moveTo>
                  <a:cubicBezTo>
                    <a:pt x="0" y="0"/>
                    <a:pt x="0" y="0"/>
                    <a:pt x="0" y="0"/>
                  </a:cubicBezTo>
                  <a:cubicBezTo>
                    <a:pt x="97" y="68"/>
                    <a:pt x="97" y="68"/>
                    <a:pt x="97" y="68"/>
                  </a:cubicBezTo>
                  <a:cubicBezTo>
                    <a:pt x="803" y="560"/>
                    <a:pt x="803" y="560"/>
                    <a:pt x="803" y="560"/>
                  </a:cubicBezTo>
                  <a:cubicBezTo>
                    <a:pt x="793" y="574"/>
                    <a:pt x="783" y="587"/>
                    <a:pt x="771" y="598"/>
                  </a:cubicBezTo>
                  <a:lnTo>
                    <a:pt x="65" y="107"/>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0" name="Freeform 41"/>
            <p:cNvSpPr>
              <a:spLocks/>
            </p:cNvSpPr>
            <p:nvPr/>
          </p:nvSpPr>
          <p:spPr bwMode="auto">
            <a:xfrm>
              <a:off x="4038600" y="1579563"/>
              <a:ext cx="52388" cy="46038"/>
            </a:xfrm>
            <a:custGeom>
              <a:avLst/>
              <a:gdLst>
                <a:gd name="T0" fmla="*/ 65 w 122"/>
                <a:gd name="T1" fmla="*/ 107 h 107"/>
                <a:gd name="T2" fmla="*/ 0 w 122"/>
                <a:gd name="T3" fmla="*/ 0 h 107"/>
                <a:gd name="T4" fmla="*/ 122 w 122"/>
                <a:gd name="T5" fmla="*/ 24 h 107"/>
                <a:gd name="T6" fmla="*/ 97 w 122"/>
                <a:gd name="T7" fmla="*/ 68 h 107"/>
                <a:gd name="T8" fmla="*/ 65 w 122"/>
                <a:gd name="T9" fmla="*/ 107 h 107"/>
              </a:gdLst>
              <a:ahLst/>
              <a:cxnLst>
                <a:cxn ang="0">
                  <a:pos x="T0" y="T1"/>
                </a:cxn>
                <a:cxn ang="0">
                  <a:pos x="T2" y="T3"/>
                </a:cxn>
                <a:cxn ang="0">
                  <a:pos x="T4" y="T5"/>
                </a:cxn>
                <a:cxn ang="0">
                  <a:pos x="T6" y="T7"/>
                </a:cxn>
                <a:cxn ang="0">
                  <a:pos x="T8" y="T9"/>
                </a:cxn>
              </a:cxnLst>
              <a:rect l="0" t="0" r="r" b="b"/>
              <a:pathLst>
                <a:path w="122" h="107">
                  <a:moveTo>
                    <a:pt x="65" y="107"/>
                  </a:moveTo>
                  <a:cubicBezTo>
                    <a:pt x="0" y="0"/>
                    <a:pt x="0" y="0"/>
                    <a:pt x="0" y="0"/>
                  </a:cubicBezTo>
                  <a:cubicBezTo>
                    <a:pt x="122" y="24"/>
                    <a:pt x="122" y="24"/>
                    <a:pt x="122" y="24"/>
                  </a:cubicBezTo>
                  <a:cubicBezTo>
                    <a:pt x="116" y="39"/>
                    <a:pt x="107" y="54"/>
                    <a:pt x="97" y="68"/>
                  </a:cubicBezTo>
                  <a:cubicBezTo>
                    <a:pt x="87" y="82"/>
                    <a:pt x="76" y="95"/>
                    <a:pt x="65" y="10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1" name="Freeform 42"/>
            <p:cNvSpPr>
              <a:spLocks/>
            </p:cNvSpPr>
            <p:nvPr/>
          </p:nvSpPr>
          <p:spPr bwMode="auto">
            <a:xfrm>
              <a:off x="4038600" y="1579563"/>
              <a:ext cx="41275" cy="46038"/>
            </a:xfrm>
            <a:custGeom>
              <a:avLst/>
              <a:gdLst>
                <a:gd name="T0" fmla="*/ 65 w 97"/>
                <a:gd name="T1" fmla="*/ 107 h 107"/>
                <a:gd name="T2" fmla="*/ 0 w 97"/>
                <a:gd name="T3" fmla="*/ 0 h 107"/>
                <a:gd name="T4" fmla="*/ 97 w 97"/>
                <a:gd name="T5" fmla="*/ 68 h 107"/>
                <a:gd name="T6" fmla="*/ 65 w 97"/>
                <a:gd name="T7" fmla="*/ 107 h 107"/>
              </a:gdLst>
              <a:ahLst/>
              <a:cxnLst>
                <a:cxn ang="0">
                  <a:pos x="T0" y="T1"/>
                </a:cxn>
                <a:cxn ang="0">
                  <a:pos x="T2" y="T3"/>
                </a:cxn>
                <a:cxn ang="0">
                  <a:pos x="T4" y="T5"/>
                </a:cxn>
                <a:cxn ang="0">
                  <a:pos x="T6" y="T7"/>
                </a:cxn>
              </a:cxnLst>
              <a:rect l="0" t="0" r="r" b="b"/>
              <a:pathLst>
                <a:path w="97" h="107">
                  <a:moveTo>
                    <a:pt x="65" y="107"/>
                  </a:moveTo>
                  <a:cubicBezTo>
                    <a:pt x="0" y="0"/>
                    <a:pt x="0" y="0"/>
                    <a:pt x="0" y="0"/>
                  </a:cubicBezTo>
                  <a:cubicBezTo>
                    <a:pt x="97" y="68"/>
                    <a:pt x="97" y="68"/>
                    <a:pt x="97" y="68"/>
                  </a:cubicBezTo>
                  <a:cubicBezTo>
                    <a:pt x="87" y="82"/>
                    <a:pt x="76" y="95"/>
                    <a:pt x="65" y="107"/>
                  </a:cubicBez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2" name="Freeform 43"/>
            <p:cNvSpPr>
              <a:spLocks/>
            </p:cNvSpPr>
            <p:nvPr/>
          </p:nvSpPr>
          <p:spPr bwMode="auto">
            <a:xfrm>
              <a:off x="4038600" y="1579563"/>
              <a:ext cx="17463" cy="15875"/>
            </a:xfrm>
            <a:custGeom>
              <a:avLst/>
              <a:gdLst>
                <a:gd name="T0" fmla="*/ 21 w 40"/>
                <a:gd name="T1" fmla="*/ 35 h 35"/>
                <a:gd name="T2" fmla="*/ 0 w 40"/>
                <a:gd name="T3" fmla="*/ 0 h 35"/>
                <a:gd name="T4" fmla="*/ 40 w 40"/>
                <a:gd name="T5" fmla="*/ 8 h 35"/>
                <a:gd name="T6" fmla="*/ 32 w 40"/>
                <a:gd name="T7" fmla="*/ 22 h 35"/>
                <a:gd name="T8" fmla="*/ 21 w 40"/>
                <a:gd name="T9" fmla="*/ 35 h 35"/>
              </a:gdLst>
              <a:ahLst/>
              <a:cxnLst>
                <a:cxn ang="0">
                  <a:pos x="T0" y="T1"/>
                </a:cxn>
                <a:cxn ang="0">
                  <a:pos x="T2" y="T3"/>
                </a:cxn>
                <a:cxn ang="0">
                  <a:pos x="T4" y="T5"/>
                </a:cxn>
                <a:cxn ang="0">
                  <a:pos x="T6" y="T7"/>
                </a:cxn>
                <a:cxn ang="0">
                  <a:pos x="T8" y="T9"/>
                </a:cxn>
              </a:cxnLst>
              <a:rect l="0" t="0" r="r" b="b"/>
              <a:pathLst>
                <a:path w="40" h="35">
                  <a:moveTo>
                    <a:pt x="21" y="35"/>
                  </a:moveTo>
                  <a:cubicBezTo>
                    <a:pt x="0" y="0"/>
                    <a:pt x="0" y="0"/>
                    <a:pt x="0" y="0"/>
                  </a:cubicBezTo>
                  <a:cubicBezTo>
                    <a:pt x="40" y="8"/>
                    <a:pt x="40" y="8"/>
                    <a:pt x="40" y="8"/>
                  </a:cubicBezTo>
                  <a:cubicBezTo>
                    <a:pt x="38" y="13"/>
                    <a:pt x="35" y="18"/>
                    <a:pt x="32" y="22"/>
                  </a:cubicBezTo>
                  <a:cubicBezTo>
                    <a:pt x="29" y="27"/>
                    <a:pt x="25" y="32"/>
                    <a:pt x="21" y="35"/>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3" name="Rectangle 44"/>
            <p:cNvSpPr>
              <a:spLocks noChangeArrowheads="1"/>
            </p:cNvSpPr>
            <p:nvPr/>
          </p:nvSpPr>
          <p:spPr bwMode="auto">
            <a:xfrm>
              <a:off x="3686175" y="2178050"/>
              <a:ext cx="449263" cy="73025"/>
            </a:xfrm>
            <a:prstGeom prst="rect">
              <a:avLst/>
            </a:prstGeom>
            <a:solidFill>
              <a:schemeClr val="accent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4" name="Rectangle 45"/>
            <p:cNvSpPr>
              <a:spLocks noChangeArrowheads="1"/>
            </p:cNvSpPr>
            <p:nvPr/>
          </p:nvSpPr>
          <p:spPr bwMode="auto">
            <a:xfrm>
              <a:off x="3709988" y="2178050"/>
              <a:ext cx="401638" cy="15875"/>
            </a:xfrm>
            <a:prstGeom prst="rect">
              <a:avLst/>
            </a:prstGeom>
            <a:solidFill>
              <a:schemeClr val="accent4">
                <a:lumMod val="40000"/>
                <a:lumOff val="6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5" name="Rectangle 46"/>
            <p:cNvSpPr>
              <a:spLocks noChangeArrowheads="1"/>
            </p:cNvSpPr>
            <p:nvPr/>
          </p:nvSpPr>
          <p:spPr bwMode="auto">
            <a:xfrm>
              <a:off x="4089400" y="2178050"/>
              <a:ext cx="9525" cy="36513"/>
            </a:xfrm>
            <a:prstGeom prst="rect">
              <a:avLst/>
            </a:prstGeom>
            <a:solidFill>
              <a:schemeClr val="accent4">
                <a:lumMod val="40000"/>
                <a:lumOff val="6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6" name="Rectangle 47"/>
            <p:cNvSpPr>
              <a:spLocks noChangeArrowheads="1"/>
            </p:cNvSpPr>
            <p:nvPr/>
          </p:nvSpPr>
          <p:spPr bwMode="auto">
            <a:xfrm>
              <a:off x="4060825" y="2178050"/>
              <a:ext cx="9525" cy="36513"/>
            </a:xfrm>
            <a:prstGeom prst="rect">
              <a:avLst/>
            </a:prstGeom>
            <a:solidFill>
              <a:schemeClr val="accent4">
                <a:lumMod val="40000"/>
                <a:lumOff val="6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7" name="Rectangle 48"/>
            <p:cNvSpPr>
              <a:spLocks noChangeArrowheads="1"/>
            </p:cNvSpPr>
            <p:nvPr/>
          </p:nvSpPr>
          <p:spPr bwMode="auto">
            <a:xfrm>
              <a:off x="4033838" y="2178050"/>
              <a:ext cx="7938" cy="36513"/>
            </a:xfrm>
            <a:prstGeom prst="rect">
              <a:avLst/>
            </a:prstGeom>
            <a:solidFill>
              <a:schemeClr val="accent4">
                <a:lumMod val="40000"/>
                <a:lumOff val="6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8" name="Rectangle 49"/>
            <p:cNvSpPr>
              <a:spLocks noChangeArrowheads="1"/>
            </p:cNvSpPr>
            <p:nvPr/>
          </p:nvSpPr>
          <p:spPr bwMode="auto">
            <a:xfrm>
              <a:off x="4005263" y="2178050"/>
              <a:ext cx="7938" cy="36513"/>
            </a:xfrm>
            <a:prstGeom prst="rect">
              <a:avLst/>
            </a:prstGeom>
            <a:solidFill>
              <a:schemeClr val="accent4">
                <a:lumMod val="40000"/>
                <a:lumOff val="6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9" name="Rectangle 50"/>
            <p:cNvSpPr>
              <a:spLocks noChangeArrowheads="1"/>
            </p:cNvSpPr>
            <p:nvPr/>
          </p:nvSpPr>
          <p:spPr bwMode="auto">
            <a:xfrm>
              <a:off x="3976688" y="2178050"/>
              <a:ext cx="9525" cy="36513"/>
            </a:xfrm>
            <a:prstGeom prst="rect">
              <a:avLst/>
            </a:prstGeom>
            <a:solidFill>
              <a:schemeClr val="accent4">
                <a:lumMod val="40000"/>
                <a:lumOff val="6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0" name="Rectangle 51"/>
            <p:cNvSpPr>
              <a:spLocks noChangeArrowheads="1"/>
            </p:cNvSpPr>
            <p:nvPr/>
          </p:nvSpPr>
          <p:spPr bwMode="auto">
            <a:xfrm>
              <a:off x="3949700" y="2178050"/>
              <a:ext cx="7938" cy="36513"/>
            </a:xfrm>
            <a:prstGeom prst="rect">
              <a:avLst/>
            </a:prstGeom>
            <a:solidFill>
              <a:schemeClr val="accent4">
                <a:lumMod val="40000"/>
                <a:lumOff val="6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1" name="Rectangle 52"/>
            <p:cNvSpPr>
              <a:spLocks noChangeArrowheads="1"/>
            </p:cNvSpPr>
            <p:nvPr/>
          </p:nvSpPr>
          <p:spPr bwMode="auto">
            <a:xfrm>
              <a:off x="3921125" y="2178050"/>
              <a:ext cx="7938" cy="36513"/>
            </a:xfrm>
            <a:prstGeom prst="rect">
              <a:avLst/>
            </a:prstGeom>
            <a:solidFill>
              <a:schemeClr val="accent4">
                <a:lumMod val="40000"/>
                <a:lumOff val="6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2" name="Rectangle 53"/>
            <p:cNvSpPr>
              <a:spLocks noChangeArrowheads="1"/>
            </p:cNvSpPr>
            <p:nvPr/>
          </p:nvSpPr>
          <p:spPr bwMode="auto">
            <a:xfrm>
              <a:off x="3892550" y="2178050"/>
              <a:ext cx="9525" cy="36513"/>
            </a:xfrm>
            <a:prstGeom prst="rect">
              <a:avLst/>
            </a:prstGeom>
            <a:solidFill>
              <a:schemeClr val="accent4">
                <a:lumMod val="40000"/>
                <a:lumOff val="6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3" name="Rectangle 54"/>
            <p:cNvSpPr>
              <a:spLocks noChangeArrowheads="1"/>
            </p:cNvSpPr>
            <p:nvPr/>
          </p:nvSpPr>
          <p:spPr bwMode="auto">
            <a:xfrm>
              <a:off x="3863975" y="2178050"/>
              <a:ext cx="9525" cy="36513"/>
            </a:xfrm>
            <a:prstGeom prst="rect">
              <a:avLst/>
            </a:prstGeom>
            <a:solidFill>
              <a:schemeClr val="accent4">
                <a:lumMod val="40000"/>
                <a:lumOff val="6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4" name="Rectangle 55"/>
            <p:cNvSpPr>
              <a:spLocks noChangeArrowheads="1"/>
            </p:cNvSpPr>
            <p:nvPr/>
          </p:nvSpPr>
          <p:spPr bwMode="auto">
            <a:xfrm>
              <a:off x="3836988" y="2178050"/>
              <a:ext cx="7938" cy="36513"/>
            </a:xfrm>
            <a:prstGeom prst="rect">
              <a:avLst/>
            </a:prstGeom>
            <a:solidFill>
              <a:schemeClr val="accent4">
                <a:lumMod val="40000"/>
                <a:lumOff val="6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5" name="Rectangle 56"/>
            <p:cNvSpPr>
              <a:spLocks noChangeArrowheads="1"/>
            </p:cNvSpPr>
            <p:nvPr/>
          </p:nvSpPr>
          <p:spPr bwMode="auto">
            <a:xfrm>
              <a:off x="3808413" y="2178050"/>
              <a:ext cx="7938" cy="36513"/>
            </a:xfrm>
            <a:prstGeom prst="rect">
              <a:avLst/>
            </a:prstGeom>
            <a:solidFill>
              <a:schemeClr val="accent4">
                <a:lumMod val="40000"/>
                <a:lumOff val="6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6" name="Rectangle 57"/>
            <p:cNvSpPr>
              <a:spLocks noChangeArrowheads="1"/>
            </p:cNvSpPr>
            <p:nvPr/>
          </p:nvSpPr>
          <p:spPr bwMode="auto">
            <a:xfrm>
              <a:off x="3779838" y="2178050"/>
              <a:ext cx="9525" cy="36513"/>
            </a:xfrm>
            <a:prstGeom prst="rect">
              <a:avLst/>
            </a:prstGeom>
            <a:solidFill>
              <a:schemeClr val="accent4">
                <a:lumMod val="40000"/>
                <a:lumOff val="6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7" name="Rectangle 58"/>
            <p:cNvSpPr>
              <a:spLocks noChangeArrowheads="1"/>
            </p:cNvSpPr>
            <p:nvPr/>
          </p:nvSpPr>
          <p:spPr bwMode="auto">
            <a:xfrm>
              <a:off x="3752850" y="2178050"/>
              <a:ext cx="7938" cy="36513"/>
            </a:xfrm>
            <a:prstGeom prst="rect">
              <a:avLst/>
            </a:prstGeom>
            <a:solidFill>
              <a:schemeClr val="accent4">
                <a:lumMod val="40000"/>
                <a:lumOff val="6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Rectangle 59"/>
            <p:cNvSpPr>
              <a:spLocks noChangeArrowheads="1"/>
            </p:cNvSpPr>
            <p:nvPr/>
          </p:nvSpPr>
          <p:spPr bwMode="auto">
            <a:xfrm>
              <a:off x="3724275" y="2178050"/>
              <a:ext cx="7938" cy="36513"/>
            </a:xfrm>
            <a:prstGeom prst="rect">
              <a:avLst/>
            </a:prstGeom>
            <a:solidFill>
              <a:schemeClr val="accent4">
                <a:lumMod val="40000"/>
                <a:lumOff val="6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365" name="TextBox 364"/>
          <p:cNvSpPr txBox="1"/>
          <p:nvPr/>
        </p:nvSpPr>
        <p:spPr>
          <a:xfrm>
            <a:off x="789141" y="2519193"/>
            <a:ext cx="1532622" cy="171907"/>
          </a:xfrm>
          <a:prstGeom prst="rect">
            <a:avLst/>
          </a:prstGeom>
          <a:noFill/>
        </p:spPr>
        <p:txBody>
          <a:bodyPr wrap="square" lIns="0" tIns="0" rIns="0" bIns="0" rtlCol="0">
            <a:spAutoFit/>
          </a:bodyPr>
          <a:lstStyle/>
          <a:p>
            <a:pPr algn="ctr">
              <a:lnSpc>
                <a:spcPts val="1400"/>
              </a:lnSpc>
              <a:spcAft>
                <a:spcPts val="1200"/>
              </a:spcAft>
            </a:pPr>
            <a:r>
              <a:rPr lang="en-US" sz="1100" b="1" dirty="0"/>
              <a:t>Quantitative data</a:t>
            </a:r>
            <a:endParaRPr lang="en-US" sz="1100" b="1" dirty="0">
              <a:solidFill>
                <a:schemeClr val="tx2"/>
              </a:solidFill>
              <a:latin typeface="Lato" panose="020F0502020204030203" pitchFamily="34" charset="0"/>
            </a:endParaRPr>
          </a:p>
        </p:txBody>
      </p:sp>
      <p:sp>
        <p:nvSpPr>
          <p:cNvPr id="366" name="TextBox 365"/>
          <p:cNvSpPr txBox="1"/>
          <p:nvPr/>
        </p:nvSpPr>
        <p:spPr>
          <a:xfrm>
            <a:off x="789141" y="2897819"/>
            <a:ext cx="1532622" cy="833562"/>
          </a:xfrm>
          <a:prstGeom prst="rect">
            <a:avLst/>
          </a:prstGeom>
          <a:noFill/>
        </p:spPr>
        <p:txBody>
          <a:bodyPr wrap="square" lIns="0" tIns="0" rIns="0" bIns="0" rtlCol="0">
            <a:spAutoFit/>
          </a:bodyPr>
          <a:lstStyle/>
          <a:p>
            <a:pPr algn="ctr">
              <a:lnSpc>
                <a:spcPts val="1300"/>
              </a:lnSpc>
              <a:spcAft>
                <a:spcPts val="1200"/>
              </a:spcAft>
            </a:pPr>
            <a:r>
              <a:rPr lang="en-US" sz="1100" dirty="0">
                <a:solidFill>
                  <a:schemeClr val="bg1">
                    <a:lumMod val="50000"/>
                  </a:schemeClr>
                </a:solidFill>
                <a:latin typeface="Lato Light" panose="020F0302020204030203" pitchFamily="34" charset="0"/>
              </a:rPr>
              <a:t>45 educational programs on water resources and related areas at Russian universities </a:t>
            </a:r>
          </a:p>
        </p:txBody>
      </p:sp>
      <p:sp>
        <p:nvSpPr>
          <p:cNvPr id="367" name="TextBox 366"/>
          <p:cNvSpPr txBox="1"/>
          <p:nvPr/>
        </p:nvSpPr>
        <p:spPr>
          <a:xfrm>
            <a:off x="2819925" y="2519193"/>
            <a:ext cx="1532622" cy="171907"/>
          </a:xfrm>
          <a:prstGeom prst="rect">
            <a:avLst/>
          </a:prstGeom>
          <a:noFill/>
        </p:spPr>
        <p:txBody>
          <a:bodyPr wrap="square" lIns="0" tIns="0" rIns="0" bIns="0" rtlCol="0">
            <a:spAutoFit/>
          </a:bodyPr>
          <a:lstStyle/>
          <a:p>
            <a:pPr algn="ctr">
              <a:lnSpc>
                <a:spcPts val="1400"/>
              </a:lnSpc>
              <a:spcAft>
                <a:spcPts val="1200"/>
              </a:spcAft>
            </a:pPr>
            <a:r>
              <a:rPr lang="en-US" sz="1100" b="1" dirty="0"/>
              <a:t>Qualitative data</a:t>
            </a:r>
            <a:endParaRPr lang="en-US" sz="1100" b="1" dirty="0">
              <a:solidFill>
                <a:schemeClr val="tx2"/>
              </a:solidFill>
              <a:latin typeface="Lato" panose="020F0502020204030203" pitchFamily="34" charset="0"/>
            </a:endParaRPr>
          </a:p>
        </p:txBody>
      </p:sp>
      <p:sp>
        <p:nvSpPr>
          <p:cNvPr id="368" name="TextBox 367"/>
          <p:cNvSpPr txBox="1"/>
          <p:nvPr/>
        </p:nvSpPr>
        <p:spPr>
          <a:xfrm>
            <a:off x="2819925" y="2896094"/>
            <a:ext cx="1532622" cy="2000548"/>
          </a:xfrm>
          <a:prstGeom prst="rect">
            <a:avLst/>
          </a:prstGeom>
          <a:noFill/>
        </p:spPr>
        <p:txBody>
          <a:bodyPr wrap="square" lIns="0" tIns="0" rIns="0" bIns="0" rtlCol="0">
            <a:spAutoFit/>
          </a:bodyPr>
          <a:lstStyle/>
          <a:p>
            <a:pPr algn="ctr">
              <a:lnSpc>
                <a:spcPts val="1300"/>
              </a:lnSpc>
              <a:spcAft>
                <a:spcPts val="1200"/>
              </a:spcAft>
            </a:pPr>
            <a:r>
              <a:rPr lang="en-US" sz="1100" dirty="0">
                <a:solidFill>
                  <a:schemeClr val="bg1">
                    <a:lumMod val="50000"/>
                  </a:schemeClr>
                </a:solidFill>
                <a:latin typeface="Lato Light" panose="020F0302020204030203" pitchFamily="34" charset="0"/>
              </a:rPr>
              <a:t>4 selected universities, Belgrade University in Serbia, Brest State Technical University in Belarus, Kazakh-German University in Kazakhstan, and Kyrgyz National Agrarian University after K.I. Scriabin in Kyrgyzstan. 4 countries are members of the Aarhus </a:t>
            </a:r>
            <a:r>
              <a:rPr lang="en-US" sz="1100" dirty="0" err="1">
                <a:solidFill>
                  <a:schemeClr val="bg1">
                    <a:lumMod val="50000"/>
                  </a:schemeClr>
                </a:solidFill>
                <a:latin typeface="Lato Light" panose="020F0302020204030203" pitchFamily="34" charset="0"/>
              </a:rPr>
              <a:t>Centres</a:t>
            </a:r>
            <a:r>
              <a:rPr lang="en-US" sz="1100" dirty="0">
                <a:solidFill>
                  <a:schemeClr val="bg1">
                    <a:lumMod val="50000"/>
                  </a:schemeClr>
                </a:solidFill>
                <a:latin typeface="Lato Light" panose="020F0302020204030203" pitchFamily="34" charset="0"/>
              </a:rPr>
              <a:t> network. </a:t>
            </a:r>
          </a:p>
        </p:txBody>
      </p:sp>
      <p:grpSp>
        <p:nvGrpSpPr>
          <p:cNvPr id="299" name="Group 298"/>
          <p:cNvGrpSpPr/>
          <p:nvPr/>
        </p:nvGrpSpPr>
        <p:grpSpPr>
          <a:xfrm>
            <a:off x="5002827" y="1245908"/>
            <a:ext cx="1093946" cy="1095890"/>
            <a:chOff x="4767263" y="2854325"/>
            <a:chExt cx="893763" cy="895351"/>
          </a:xfrm>
        </p:grpSpPr>
        <p:sp>
          <p:nvSpPr>
            <p:cNvPr id="150" name="Freeform 61"/>
            <p:cNvSpPr>
              <a:spLocks/>
            </p:cNvSpPr>
            <p:nvPr/>
          </p:nvSpPr>
          <p:spPr bwMode="auto">
            <a:xfrm>
              <a:off x="4767263" y="2909888"/>
              <a:ext cx="606425" cy="763588"/>
            </a:xfrm>
            <a:custGeom>
              <a:avLst/>
              <a:gdLst>
                <a:gd name="T0" fmla="*/ 0 w 382"/>
                <a:gd name="T1" fmla="*/ 58 h 481"/>
                <a:gd name="T2" fmla="*/ 255 w 382"/>
                <a:gd name="T3" fmla="*/ 8 h 481"/>
                <a:gd name="T4" fmla="*/ 299 w 382"/>
                <a:gd name="T5" fmla="*/ 0 h 481"/>
                <a:gd name="T6" fmla="*/ 382 w 382"/>
                <a:gd name="T7" fmla="*/ 422 h 481"/>
                <a:gd name="T8" fmla="*/ 83 w 382"/>
                <a:gd name="T9" fmla="*/ 481 h 481"/>
                <a:gd name="T10" fmla="*/ 0 w 382"/>
                <a:gd name="T11" fmla="*/ 58 h 481"/>
              </a:gdLst>
              <a:ahLst/>
              <a:cxnLst>
                <a:cxn ang="0">
                  <a:pos x="T0" y="T1"/>
                </a:cxn>
                <a:cxn ang="0">
                  <a:pos x="T2" y="T3"/>
                </a:cxn>
                <a:cxn ang="0">
                  <a:pos x="T4" y="T5"/>
                </a:cxn>
                <a:cxn ang="0">
                  <a:pos x="T6" y="T7"/>
                </a:cxn>
                <a:cxn ang="0">
                  <a:pos x="T8" y="T9"/>
                </a:cxn>
                <a:cxn ang="0">
                  <a:pos x="T10" y="T11"/>
                </a:cxn>
              </a:cxnLst>
              <a:rect l="0" t="0" r="r" b="b"/>
              <a:pathLst>
                <a:path w="382" h="481">
                  <a:moveTo>
                    <a:pt x="0" y="58"/>
                  </a:moveTo>
                  <a:lnTo>
                    <a:pt x="255" y="8"/>
                  </a:lnTo>
                  <a:lnTo>
                    <a:pt x="299" y="0"/>
                  </a:lnTo>
                  <a:lnTo>
                    <a:pt x="382" y="422"/>
                  </a:lnTo>
                  <a:lnTo>
                    <a:pt x="83" y="481"/>
                  </a:lnTo>
                  <a:lnTo>
                    <a:pt x="0" y="58"/>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1" name="Freeform 62"/>
            <p:cNvSpPr>
              <a:spLocks/>
            </p:cNvSpPr>
            <p:nvPr/>
          </p:nvSpPr>
          <p:spPr bwMode="auto">
            <a:xfrm>
              <a:off x="4968875" y="2854325"/>
              <a:ext cx="577850" cy="747713"/>
            </a:xfrm>
            <a:custGeom>
              <a:avLst/>
              <a:gdLst>
                <a:gd name="T0" fmla="*/ 63 w 364"/>
                <a:gd name="T1" fmla="*/ 0 h 471"/>
                <a:gd name="T2" fmla="*/ 321 w 364"/>
                <a:gd name="T3" fmla="*/ 38 h 471"/>
                <a:gd name="T4" fmla="*/ 364 w 364"/>
                <a:gd name="T5" fmla="*/ 45 h 471"/>
                <a:gd name="T6" fmla="*/ 301 w 364"/>
                <a:gd name="T7" fmla="*/ 471 h 471"/>
                <a:gd name="T8" fmla="*/ 0 w 364"/>
                <a:gd name="T9" fmla="*/ 426 h 471"/>
                <a:gd name="T10" fmla="*/ 63 w 364"/>
                <a:gd name="T11" fmla="*/ 0 h 471"/>
              </a:gdLst>
              <a:ahLst/>
              <a:cxnLst>
                <a:cxn ang="0">
                  <a:pos x="T0" y="T1"/>
                </a:cxn>
                <a:cxn ang="0">
                  <a:pos x="T2" y="T3"/>
                </a:cxn>
                <a:cxn ang="0">
                  <a:pos x="T4" y="T5"/>
                </a:cxn>
                <a:cxn ang="0">
                  <a:pos x="T6" y="T7"/>
                </a:cxn>
                <a:cxn ang="0">
                  <a:pos x="T8" y="T9"/>
                </a:cxn>
                <a:cxn ang="0">
                  <a:pos x="T10" y="T11"/>
                </a:cxn>
              </a:cxnLst>
              <a:rect l="0" t="0" r="r" b="b"/>
              <a:pathLst>
                <a:path w="364" h="471">
                  <a:moveTo>
                    <a:pt x="63" y="0"/>
                  </a:moveTo>
                  <a:lnTo>
                    <a:pt x="321" y="38"/>
                  </a:lnTo>
                  <a:lnTo>
                    <a:pt x="364" y="45"/>
                  </a:lnTo>
                  <a:lnTo>
                    <a:pt x="301" y="471"/>
                  </a:lnTo>
                  <a:lnTo>
                    <a:pt x="0" y="426"/>
                  </a:lnTo>
                  <a:lnTo>
                    <a:pt x="63" y="0"/>
                  </a:ln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63"/>
            <p:cNvSpPr>
              <a:spLocks/>
            </p:cNvSpPr>
            <p:nvPr/>
          </p:nvSpPr>
          <p:spPr bwMode="auto">
            <a:xfrm>
              <a:off x="4841875" y="2916238"/>
              <a:ext cx="482600" cy="684213"/>
            </a:xfrm>
            <a:custGeom>
              <a:avLst/>
              <a:gdLst>
                <a:gd name="T0" fmla="*/ 0 w 304"/>
                <a:gd name="T1" fmla="*/ 0 h 431"/>
                <a:gd name="T2" fmla="*/ 260 w 304"/>
                <a:gd name="T3" fmla="*/ 0 h 431"/>
                <a:gd name="T4" fmla="*/ 304 w 304"/>
                <a:gd name="T5" fmla="*/ 0 h 431"/>
                <a:gd name="T6" fmla="*/ 304 w 304"/>
                <a:gd name="T7" fmla="*/ 431 h 431"/>
                <a:gd name="T8" fmla="*/ 0 w 304"/>
                <a:gd name="T9" fmla="*/ 431 h 431"/>
                <a:gd name="T10" fmla="*/ 0 w 304"/>
                <a:gd name="T11" fmla="*/ 0 h 431"/>
              </a:gdLst>
              <a:ahLst/>
              <a:cxnLst>
                <a:cxn ang="0">
                  <a:pos x="T0" y="T1"/>
                </a:cxn>
                <a:cxn ang="0">
                  <a:pos x="T2" y="T3"/>
                </a:cxn>
                <a:cxn ang="0">
                  <a:pos x="T4" y="T5"/>
                </a:cxn>
                <a:cxn ang="0">
                  <a:pos x="T6" y="T7"/>
                </a:cxn>
                <a:cxn ang="0">
                  <a:pos x="T8" y="T9"/>
                </a:cxn>
                <a:cxn ang="0">
                  <a:pos x="T10" y="T11"/>
                </a:cxn>
              </a:cxnLst>
              <a:rect l="0" t="0" r="r" b="b"/>
              <a:pathLst>
                <a:path w="304" h="431">
                  <a:moveTo>
                    <a:pt x="0" y="0"/>
                  </a:moveTo>
                  <a:lnTo>
                    <a:pt x="260" y="0"/>
                  </a:lnTo>
                  <a:lnTo>
                    <a:pt x="304" y="0"/>
                  </a:lnTo>
                  <a:lnTo>
                    <a:pt x="304" y="431"/>
                  </a:lnTo>
                  <a:lnTo>
                    <a:pt x="0" y="431"/>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Rectangle 64"/>
            <p:cNvSpPr>
              <a:spLocks noChangeArrowheads="1"/>
            </p:cNvSpPr>
            <p:nvPr/>
          </p:nvSpPr>
          <p:spPr bwMode="auto">
            <a:xfrm>
              <a:off x="4965700" y="2989263"/>
              <a:ext cx="234950" cy="11113"/>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4" name="Rectangle 65"/>
            <p:cNvSpPr>
              <a:spLocks noChangeArrowheads="1"/>
            </p:cNvSpPr>
            <p:nvPr/>
          </p:nvSpPr>
          <p:spPr bwMode="auto">
            <a:xfrm>
              <a:off x="4884738" y="3017838"/>
              <a:ext cx="395288" cy="11113"/>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5" name="Rectangle 66"/>
            <p:cNvSpPr>
              <a:spLocks noChangeArrowheads="1"/>
            </p:cNvSpPr>
            <p:nvPr/>
          </p:nvSpPr>
          <p:spPr bwMode="auto">
            <a:xfrm>
              <a:off x="4884738" y="3038475"/>
              <a:ext cx="395288" cy="11113"/>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Rectangle 67"/>
            <p:cNvSpPr>
              <a:spLocks noChangeArrowheads="1"/>
            </p:cNvSpPr>
            <p:nvPr/>
          </p:nvSpPr>
          <p:spPr bwMode="auto">
            <a:xfrm>
              <a:off x="4884738" y="3059113"/>
              <a:ext cx="395288" cy="11113"/>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Rectangle 68"/>
            <p:cNvSpPr>
              <a:spLocks noChangeArrowheads="1"/>
            </p:cNvSpPr>
            <p:nvPr/>
          </p:nvSpPr>
          <p:spPr bwMode="auto">
            <a:xfrm>
              <a:off x="4884738" y="3078163"/>
              <a:ext cx="185738" cy="11113"/>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Rectangle 69"/>
            <p:cNvSpPr>
              <a:spLocks noChangeArrowheads="1"/>
            </p:cNvSpPr>
            <p:nvPr/>
          </p:nvSpPr>
          <p:spPr bwMode="auto">
            <a:xfrm>
              <a:off x="4913313" y="3352800"/>
              <a:ext cx="366713" cy="4763"/>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9" name="Freeform 70"/>
            <p:cNvSpPr>
              <a:spLocks/>
            </p:cNvSpPr>
            <p:nvPr/>
          </p:nvSpPr>
          <p:spPr bwMode="auto">
            <a:xfrm>
              <a:off x="4911725" y="3122613"/>
              <a:ext cx="4763" cy="233363"/>
            </a:xfrm>
            <a:custGeom>
              <a:avLst/>
              <a:gdLst>
                <a:gd name="T0" fmla="*/ 3 w 3"/>
                <a:gd name="T1" fmla="*/ 0 h 147"/>
                <a:gd name="T2" fmla="*/ 3 w 3"/>
                <a:gd name="T3" fmla="*/ 147 h 147"/>
                <a:gd name="T4" fmla="*/ 0 w 3"/>
                <a:gd name="T5" fmla="*/ 146 h 147"/>
                <a:gd name="T6" fmla="*/ 0 w 3"/>
                <a:gd name="T7" fmla="*/ 0 h 147"/>
                <a:gd name="T8" fmla="*/ 3 w 3"/>
                <a:gd name="T9" fmla="*/ 0 h 147"/>
              </a:gdLst>
              <a:ahLst/>
              <a:cxnLst>
                <a:cxn ang="0">
                  <a:pos x="T0" y="T1"/>
                </a:cxn>
                <a:cxn ang="0">
                  <a:pos x="T2" y="T3"/>
                </a:cxn>
                <a:cxn ang="0">
                  <a:pos x="T4" y="T5"/>
                </a:cxn>
                <a:cxn ang="0">
                  <a:pos x="T6" y="T7"/>
                </a:cxn>
                <a:cxn ang="0">
                  <a:pos x="T8" y="T9"/>
                </a:cxn>
              </a:cxnLst>
              <a:rect l="0" t="0" r="r" b="b"/>
              <a:pathLst>
                <a:path w="3" h="147">
                  <a:moveTo>
                    <a:pt x="3" y="0"/>
                  </a:moveTo>
                  <a:lnTo>
                    <a:pt x="3" y="147"/>
                  </a:lnTo>
                  <a:lnTo>
                    <a:pt x="0" y="146"/>
                  </a:lnTo>
                  <a:lnTo>
                    <a:pt x="0" y="0"/>
                  </a:lnTo>
                  <a:lnTo>
                    <a:pt x="3"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Freeform 71"/>
            <p:cNvSpPr>
              <a:spLocks/>
            </p:cNvSpPr>
            <p:nvPr/>
          </p:nvSpPr>
          <p:spPr bwMode="auto">
            <a:xfrm>
              <a:off x="4981575" y="3122613"/>
              <a:ext cx="4763" cy="233363"/>
            </a:xfrm>
            <a:custGeom>
              <a:avLst/>
              <a:gdLst>
                <a:gd name="T0" fmla="*/ 3 w 3"/>
                <a:gd name="T1" fmla="*/ 0 h 147"/>
                <a:gd name="T2" fmla="*/ 3 w 3"/>
                <a:gd name="T3" fmla="*/ 146 h 147"/>
                <a:gd name="T4" fmla="*/ 0 w 3"/>
                <a:gd name="T5" fmla="*/ 147 h 147"/>
                <a:gd name="T6" fmla="*/ 0 w 3"/>
                <a:gd name="T7" fmla="*/ 0 h 147"/>
                <a:gd name="T8" fmla="*/ 3 w 3"/>
                <a:gd name="T9" fmla="*/ 0 h 147"/>
              </a:gdLst>
              <a:ahLst/>
              <a:cxnLst>
                <a:cxn ang="0">
                  <a:pos x="T0" y="T1"/>
                </a:cxn>
                <a:cxn ang="0">
                  <a:pos x="T2" y="T3"/>
                </a:cxn>
                <a:cxn ang="0">
                  <a:pos x="T4" y="T5"/>
                </a:cxn>
                <a:cxn ang="0">
                  <a:pos x="T6" y="T7"/>
                </a:cxn>
                <a:cxn ang="0">
                  <a:pos x="T8" y="T9"/>
                </a:cxn>
              </a:cxnLst>
              <a:rect l="0" t="0" r="r" b="b"/>
              <a:pathLst>
                <a:path w="3" h="147">
                  <a:moveTo>
                    <a:pt x="3" y="0"/>
                  </a:moveTo>
                  <a:lnTo>
                    <a:pt x="3" y="146"/>
                  </a:lnTo>
                  <a:lnTo>
                    <a:pt x="0" y="147"/>
                  </a:lnTo>
                  <a:lnTo>
                    <a:pt x="0" y="0"/>
                  </a:lnTo>
                  <a:lnTo>
                    <a:pt x="3"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Freeform 72"/>
            <p:cNvSpPr>
              <a:spLocks/>
            </p:cNvSpPr>
            <p:nvPr/>
          </p:nvSpPr>
          <p:spPr bwMode="auto">
            <a:xfrm>
              <a:off x="5051425" y="3122613"/>
              <a:ext cx="4763" cy="233363"/>
            </a:xfrm>
            <a:custGeom>
              <a:avLst/>
              <a:gdLst>
                <a:gd name="T0" fmla="*/ 3 w 3"/>
                <a:gd name="T1" fmla="*/ 0 h 147"/>
                <a:gd name="T2" fmla="*/ 3 w 3"/>
                <a:gd name="T3" fmla="*/ 147 h 147"/>
                <a:gd name="T4" fmla="*/ 0 w 3"/>
                <a:gd name="T5" fmla="*/ 146 h 147"/>
                <a:gd name="T6" fmla="*/ 0 w 3"/>
                <a:gd name="T7" fmla="*/ 0 h 147"/>
                <a:gd name="T8" fmla="*/ 3 w 3"/>
                <a:gd name="T9" fmla="*/ 0 h 147"/>
              </a:gdLst>
              <a:ahLst/>
              <a:cxnLst>
                <a:cxn ang="0">
                  <a:pos x="T0" y="T1"/>
                </a:cxn>
                <a:cxn ang="0">
                  <a:pos x="T2" y="T3"/>
                </a:cxn>
                <a:cxn ang="0">
                  <a:pos x="T4" y="T5"/>
                </a:cxn>
                <a:cxn ang="0">
                  <a:pos x="T6" y="T7"/>
                </a:cxn>
                <a:cxn ang="0">
                  <a:pos x="T8" y="T9"/>
                </a:cxn>
              </a:cxnLst>
              <a:rect l="0" t="0" r="r" b="b"/>
              <a:pathLst>
                <a:path w="3" h="147">
                  <a:moveTo>
                    <a:pt x="3" y="0"/>
                  </a:moveTo>
                  <a:lnTo>
                    <a:pt x="3" y="147"/>
                  </a:lnTo>
                  <a:lnTo>
                    <a:pt x="0" y="146"/>
                  </a:lnTo>
                  <a:lnTo>
                    <a:pt x="0" y="0"/>
                  </a:lnTo>
                  <a:lnTo>
                    <a:pt x="3"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Rectangle 73"/>
            <p:cNvSpPr>
              <a:spLocks noChangeArrowheads="1"/>
            </p:cNvSpPr>
            <p:nvPr/>
          </p:nvSpPr>
          <p:spPr bwMode="auto">
            <a:xfrm>
              <a:off x="5121275" y="3122613"/>
              <a:ext cx="4763" cy="231775"/>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3" name="Freeform 74"/>
            <p:cNvSpPr>
              <a:spLocks/>
            </p:cNvSpPr>
            <p:nvPr/>
          </p:nvSpPr>
          <p:spPr bwMode="auto">
            <a:xfrm>
              <a:off x="5191125" y="3122613"/>
              <a:ext cx="7938" cy="233363"/>
            </a:xfrm>
            <a:custGeom>
              <a:avLst/>
              <a:gdLst>
                <a:gd name="T0" fmla="*/ 5 w 5"/>
                <a:gd name="T1" fmla="*/ 0 h 147"/>
                <a:gd name="T2" fmla="*/ 3 w 5"/>
                <a:gd name="T3" fmla="*/ 147 h 147"/>
                <a:gd name="T4" fmla="*/ 0 w 5"/>
                <a:gd name="T5" fmla="*/ 146 h 147"/>
                <a:gd name="T6" fmla="*/ 2 w 5"/>
                <a:gd name="T7" fmla="*/ 0 h 147"/>
                <a:gd name="T8" fmla="*/ 5 w 5"/>
                <a:gd name="T9" fmla="*/ 0 h 147"/>
              </a:gdLst>
              <a:ahLst/>
              <a:cxnLst>
                <a:cxn ang="0">
                  <a:pos x="T0" y="T1"/>
                </a:cxn>
                <a:cxn ang="0">
                  <a:pos x="T2" y="T3"/>
                </a:cxn>
                <a:cxn ang="0">
                  <a:pos x="T4" y="T5"/>
                </a:cxn>
                <a:cxn ang="0">
                  <a:pos x="T6" y="T7"/>
                </a:cxn>
                <a:cxn ang="0">
                  <a:pos x="T8" y="T9"/>
                </a:cxn>
              </a:cxnLst>
              <a:rect l="0" t="0" r="r" b="b"/>
              <a:pathLst>
                <a:path w="5" h="147">
                  <a:moveTo>
                    <a:pt x="5" y="0"/>
                  </a:moveTo>
                  <a:lnTo>
                    <a:pt x="3" y="147"/>
                  </a:lnTo>
                  <a:lnTo>
                    <a:pt x="0" y="146"/>
                  </a:lnTo>
                  <a:lnTo>
                    <a:pt x="2" y="0"/>
                  </a:lnTo>
                  <a:lnTo>
                    <a:pt x="5"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4" name="Freeform 75"/>
            <p:cNvSpPr>
              <a:spLocks/>
            </p:cNvSpPr>
            <p:nvPr/>
          </p:nvSpPr>
          <p:spPr bwMode="auto">
            <a:xfrm>
              <a:off x="5260975" y="3122613"/>
              <a:ext cx="4763" cy="233363"/>
            </a:xfrm>
            <a:custGeom>
              <a:avLst/>
              <a:gdLst>
                <a:gd name="T0" fmla="*/ 3 w 3"/>
                <a:gd name="T1" fmla="*/ 0 h 147"/>
                <a:gd name="T2" fmla="*/ 3 w 3"/>
                <a:gd name="T3" fmla="*/ 147 h 147"/>
                <a:gd name="T4" fmla="*/ 0 w 3"/>
                <a:gd name="T5" fmla="*/ 146 h 147"/>
                <a:gd name="T6" fmla="*/ 0 w 3"/>
                <a:gd name="T7" fmla="*/ 0 h 147"/>
                <a:gd name="T8" fmla="*/ 3 w 3"/>
                <a:gd name="T9" fmla="*/ 0 h 147"/>
              </a:gdLst>
              <a:ahLst/>
              <a:cxnLst>
                <a:cxn ang="0">
                  <a:pos x="T0" y="T1"/>
                </a:cxn>
                <a:cxn ang="0">
                  <a:pos x="T2" y="T3"/>
                </a:cxn>
                <a:cxn ang="0">
                  <a:pos x="T4" y="T5"/>
                </a:cxn>
                <a:cxn ang="0">
                  <a:pos x="T6" y="T7"/>
                </a:cxn>
                <a:cxn ang="0">
                  <a:pos x="T8" y="T9"/>
                </a:cxn>
              </a:cxnLst>
              <a:rect l="0" t="0" r="r" b="b"/>
              <a:pathLst>
                <a:path w="3" h="147">
                  <a:moveTo>
                    <a:pt x="3" y="0"/>
                  </a:moveTo>
                  <a:lnTo>
                    <a:pt x="3" y="147"/>
                  </a:lnTo>
                  <a:lnTo>
                    <a:pt x="0" y="146"/>
                  </a:lnTo>
                  <a:lnTo>
                    <a:pt x="0" y="0"/>
                  </a:lnTo>
                  <a:lnTo>
                    <a:pt x="3"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5" name="Rectangle 76"/>
            <p:cNvSpPr>
              <a:spLocks noChangeArrowheads="1"/>
            </p:cNvSpPr>
            <p:nvPr/>
          </p:nvSpPr>
          <p:spPr bwMode="auto">
            <a:xfrm>
              <a:off x="4913313" y="3297238"/>
              <a:ext cx="366713" cy="6350"/>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6" name="Freeform 77"/>
            <p:cNvSpPr>
              <a:spLocks/>
            </p:cNvSpPr>
            <p:nvPr/>
          </p:nvSpPr>
          <p:spPr bwMode="auto">
            <a:xfrm>
              <a:off x="4913313" y="3243263"/>
              <a:ext cx="366713" cy="7938"/>
            </a:xfrm>
            <a:custGeom>
              <a:avLst/>
              <a:gdLst>
                <a:gd name="T0" fmla="*/ 0 w 231"/>
                <a:gd name="T1" fmla="*/ 0 h 5"/>
                <a:gd name="T2" fmla="*/ 231 w 231"/>
                <a:gd name="T3" fmla="*/ 2 h 5"/>
                <a:gd name="T4" fmla="*/ 231 w 231"/>
                <a:gd name="T5" fmla="*/ 5 h 5"/>
                <a:gd name="T6" fmla="*/ 0 w 231"/>
                <a:gd name="T7" fmla="*/ 3 h 5"/>
                <a:gd name="T8" fmla="*/ 0 w 231"/>
                <a:gd name="T9" fmla="*/ 0 h 5"/>
              </a:gdLst>
              <a:ahLst/>
              <a:cxnLst>
                <a:cxn ang="0">
                  <a:pos x="T0" y="T1"/>
                </a:cxn>
                <a:cxn ang="0">
                  <a:pos x="T2" y="T3"/>
                </a:cxn>
                <a:cxn ang="0">
                  <a:pos x="T4" y="T5"/>
                </a:cxn>
                <a:cxn ang="0">
                  <a:pos x="T6" y="T7"/>
                </a:cxn>
                <a:cxn ang="0">
                  <a:pos x="T8" y="T9"/>
                </a:cxn>
              </a:cxnLst>
              <a:rect l="0" t="0" r="r" b="b"/>
              <a:pathLst>
                <a:path w="231" h="5">
                  <a:moveTo>
                    <a:pt x="0" y="0"/>
                  </a:moveTo>
                  <a:lnTo>
                    <a:pt x="231" y="2"/>
                  </a:lnTo>
                  <a:lnTo>
                    <a:pt x="231" y="5"/>
                  </a:lnTo>
                  <a:lnTo>
                    <a:pt x="0" y="3"/>
                  </a:lnTo>
                  <a:lnTo>
                    <a:pt x="0"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7" name="Rectangle 78"/>
            <p:cNvSpPr>
              <a:spLocks noChangeArrowheads="1"/>
            </p:cNvSpPr>
            <p:nvPr/>
          </p:nvSpPr>
          <p:spPr bwMode="auto">
            <a:xfrm>
              <a:off x="4913313" y="3189288"/>
              <a:ext cx="366713" cy="4763"/>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8" name="Rectangle 79"/>
            <p:cNvSpPr>
              <a:spLocks noChangeArrowheads="1"/>
            </p:cNvSpPr>
            <p:nvPr/>
          </p:nvSpPr>
          <p:spPr bwMode="auto">
            <a:xfrm>
              <a:off x="4913313" y="3133725"/>
              <a:ext cx="366713" cy="4763"/>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9" name="Freeform 80"/>
            <p:cNvSpPr>
              <a:spLocks/>
            </p:cNvSpPr>
            <p:nvPr/>
          </p:nvSpPr>
          <p:spPr bwMode="auto">
            <a:xfrm>
              <a:off x="4908550" y="3136900"/>
              <a:ext cx="357188" cy="219075"/>
            </a:xfrm>
            <a:custGeom>
              <a:avLst/>
              <a:gdLst>
                <a:gd name="T0" fmla="*/ 49 w 225"/>
                <a:gd name="T1" fmla="*/ 33 h 138"/>
                <a:gd name="T2" fmla="*/ 0 w 225"/>
                <a:gd name="T3" fmla="*/ 137 h 138"/>
                <a:gd name="T4" fmla="*/ 4 w 225"/>
                <a:gd name="T5" fmla="*/ 138 h 138"/>
                <a:gd name="T6" fmla="*/ 52 w 225"/>
                <a:gd name="T7" fmla="*/ 39 h 138"/>
                <a:gd name="T8" fmla="*/ 90 w 225"/>
                <a:gd name="T9" fmla="*/ 104 h 138"/>
                <a:gd name="T10" fmla="*/ 91 w 225"/>
                <a:gd name="T11" fmla="*/ 107 h 138"/>
                <a:gd name="T12" fmla="*/ 93 w 225"/>
                <a:gd name="T13" fmla="*/ 105 h 138"/>
                <a:gd name="T14" fmla="*/ 136 w 225"/>
                <a:gd name="T15" fmla="*/ 72 h 138"/>
                <a:gd name="T16" fmla="*/ 178 w 225"/>
                <a:gd name="T17" fmla="*/ 105 h 138"/>
                <a:gd name="T18" fmla="*/ 181 w 225"/>
                <a:gd name="T19" fmla="*/ 107 h 138"/>
                <a:gd name="T20" fmla="*/ 182 w 225"/>
                <a:gd name="T21" fmla="*/ 104 h 138"/>
                <a:gd name="T22" fmla="*/ 216 w 225"/>
                <a:gd name="T23" fmla="*/ 21 h 138"/>
                <a:gd name="T24" fmla="*/ 225 w 225"/>
                <a:gd name="T25" fmla="*/ 25 h 138"/>
                <a:gd name="T26" fmla="*/ 222 w 225"/>
                <a:gd name="T27" fmla="*/ 0 h 138"/>
                <a:gd name="T28" fmla="*/ 203 w 225"/>
                <a:gd name="T29" fmla="*/ 16 h 138"/>
                <a:gd name="T30" fmla="*/ 212 w 225"/>
                <a:gd name="T31" fmla="*/ 20 h 138"/>
                <a:gd name="T32" fmla="*/ 179 w 225"/>
                <a:gd name="T33" fmla="*/ 99 h 138"/>
                <a:gd name="T34" fmla="*/ 137 w 225"/>
                <a:gd name="T35" fmla="*/ 67 h 138"/>
                <a:gd name="T36" fmla="*/ 136 w 225"/>
                <a:gd name="T37" fmla="*/ 66 h 138"/>
                <a:gd name="T38" fmla="*/ 134 w 225"/>
                <a:gd name="T39" fmla="*/ 67 h 138"/>
                <a:gd name="T40" fmla="*/ 92 w 225"/>
                <a:gd name="T41" fmla="*/ 100 h 138"/>
                <a:gd name="T42" fmla="*/ 54 w 225"/>
                <a:gd name="T43" fmla="*/ 33 h 138"/>
                <a:gd name="T44" fmla="*/ 51 w 225"/>
                <a:gd name="T45" fmla="*/ 29 h 138"/>
                <a:gd name="T46" fmla="*/ 49 w 225"/>
                <a:gd name="T47" fmla="*/ 33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5" h="138">
                  <a:moveTo>
                    <a:pt x="49" y="33"/>
                  </a:moveTo>
                  <a:lnTo>
                    <a:pt x="0" y="137"/>
                  </a:lnTo>
                  <a:lnTo>
                    <a:pt x="4" y="138"/>
                  </a:lnTo>
                  <a:lnTo>
                    <a:pt x="52" y="39"/>
                  </a:lnTo>
                  <a:lnTo>
                    <a:pt x="90" y="104"/>
                  </a:lnTo>
                  <a:lnTo>
                    <a:pt x="91" y="107"/>
                  </a:lnTo>
                  <a:lnTo>
                    <a:pt x="93" y="105"/>
                  </a:lnTo>
                  <a:lnTo>
                    <a:pt x="136" y="72"/>
                  </a:lnTo>
                  <a:lnTo>
                    <a:pt x="178" y="105"/>
                  </a:lnTo>
                  <a:lnTo>
                    <a:pt x="181" y="107"/>
                  </a:lnTo>
                  <a:lnTo>
                    <a:pt x="182" y="104"/>
                  </a:lnTo>
                  <a:lnTo>
                    <a:pt x="216" y="21"/>
                  </a:lnTo>
                  <a:lnTo>
                    <a:pt x="225" y="25"/>
                  </a:lnTo>
                  <a:lnTo>
                    <a:pt x="222" y="0"/>
                  </a:lnTo>
                  <a:lnTo>
                    <a:pt x="203" y="16"/>
                  </a:lnTo>
                  <a:lnTo>
                    <a:pt x="212" y="20"/>
                  </a:lnTo>
                  <a:lnTo>
                    <a:pt x="179" y="99"/>
                  </a:lnTo>
                  <a:lnTo>
                    <a:pt x="137" y="67"/>
                  </a:lnTo>
                  <a:lnTo>
                    <a:pt x="136" y="66"/>
                  </a:lnTo>
                  <a:lnTo>
                    <a:pt x="134" y="67"/>
                  </a:lnTo>
                  <a:lnTo>
                    <a:pt x="92" y="100"/>
                  </a:lnTo>
                  <a:lnTo>
                    <a:pt x="54" y="33"/>
                  </a:lnTo>
                  <a:lnTo>
                    <a:pt x="51" y="29"/>
                  </a:lnTo>
                  <a:lnTo>
                    <a:pt x="49" y="33"/>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0" name="Rectangle 81"/>
            <p:cNvSpPr>
              <a:spLocks noChangeArrowheads="1"/>
            </p:cNvSpPr>
            <p:nvPr/>
          </p:nvSpPr>
          <p:spPr bwMode="auto">
            <a:xfrm>
              <a:off x="4903788" y="3362325"/>
              <a:ext cx="20638" cy="11113"/>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1" name="Rectangle 82"/>
            <p:cNvSpPr>
              <a:spLocks noChangeArrowheads="1"/>
            </p:cNvSpPr>
            <p:nvPr/>
          </p:nvSpPr>
          <p:spPr bwMode="auto">
            <a:xfrm>
              <a:off x="4973638" y="3362325"/>
              <a:ext cx="20638" cy="11113"/>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2" name="Rectangle 83"/>
            <p:cNvSpPr>
              <a:spLocks noChangeArrowheads="1"/>
            </p:cNvSpPr>
            <p:nvPr/>
          </p:nvSpPr>
          <p:spPr bwMode="auto">
            <a:xfrm>
              <a:off x="5043488" y="3362325"/>
              <a:ext cx="20638" cy="11113"/>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3" name="Rectangle 84"/>
            <p:cNvSpPr>
              <a:spLocks noChangeArrowheads="1"/>
            </p:cNvSpPr>
            <p:nvPr/>
          </p:nvSpPr>
          <p:spPr bwMode="auto">
            <a:xfrm>
              <a:off x="5113338" y="3362325"/>
              <a:ext cx="20638" cy="11113"/>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4" name="Rectangle 85"/>
            <p:cNvSpPr>
              <a:spLocks noChangeArrowheads="1"/>
            </p:cNvSpPr>
            <p:nvPr/>
          </p:nvSpPr>
          <p:spPr bwMode="auto">
            <a:xfrm>
              <a:off x="5183188" y="3362325"/>
              <a:ext cx="20638" cy="11113"/>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5" name="Rectangle 86"/>
            <p:cNvSpPr>
              <a:spLocks noChangeArrowheads="1"/>
            </p:cNvSpPr>
            <p:nvPr/>
          </p:nvSpPr>
          <p:spPr bwMode="auto">
            <a:xfrm>
              <a:off x="5253038" y="3362325"/>
              <a:ext cx="20638" cy="11113"/>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6" name="Rectangle 87"/>
            <p:cNvSpPr>
              <a:spLocks noChangeArrowheads="1"/>
            </p:cNvSpPr>
            <p:nvPr/>
          </p:nvSpPr>
          <p:spPr bwMode="auto">
            <a:xfrm>
              <a:off x="4884738" y="3295650"/>
              <a:ext cx="22225" cy="11113"/>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7" name="Rectangle 88"/>
            <p:cNvSpPr>
              <a:spLocks noChangeArrowheads="1"/>
            </p:cNvSpPr>
            <p:nvPr/>
          </p:nvSpPr>
          <p:spPr bwMode="auto">
            <a:xfrm>
              <a:off x="4884738" y="3240088"/>
              <a:ext cx="22225" cy="11113"/>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8" name="Rectangle 89"/>
            <p:cNvSpPr>
              <a:spLocks noChangeArrowheads="1"/>
            </p:cNvSpPr>
            <p:nvPr/>
          </p:nvSpPr>
          <p:spPr bwMode="auto">
            <a:xfrm>
              <a:off x="4884738" y="3186113"/>
              <a:ext cx="22225" cy="11113"/>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9" name="Rectangle 90"/>
            <p:cNvSpPr>
              <a:spLocks noChangeArrowheads="1"/>
            </p:cNvSpPr>
            <p:nvPr/>
          </p:nvSpPr>
          <p:spPr bwMode="auto">
            <a:xfrm>
              <a:off x="4884738" y="3138488"/>
              <a:ext cx="22225" cy="9525"/>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0" name="Rectangle 91"/>
            <p:cNvSpPr>
              <a:spLocks noChangeArrowheads="1"/>
            </p:cNvSpPr>
            <p:nvPr/>
          </p:nvSpPr>
          <p:spPr bwMode="auto">
            <a:xfrm>
              <a:off x="4894263" y="3559175"/>
              <a:ext cx="198438" cy="22225"/>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1" name="Rectangle 92"/>
            <p:cNvSpPr>
              <a:spLocks noChangeArrowheads="1"/>
            </p:cNvSpPr>
            <p:nvPr/>
          </p:nvSpPr>
          <p:spPr bwMode="auto">
            <a:xfrm>
              <a:off x="4894263" y="3429000"/>
              <a:ext cx="34925" cy="130175"/>
            </a:xfrm>
            <a:prstGeom prst="rect">
              <a:avLst/>
            </a:prstGeom>
            <a:solidFill>
              <a:schemeClr val="accent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2" name="Rectangle 93"/>
            <p:cNvSpPr>
              <a:spLocks noChangeArrowheads="1"/>
            </p:cNvSpPr>
            <p:nvPr/>
          </p:nvSpPr>
          <p:spPr bwMode="auto">
            <a:xfrm>
              <a:off x="4933950" y="3478213"/>
              <a:ext cx="36513" cy="80963"/>
            </a:xfrm>
            <a:prstGeom prst="rect">
              <a:avLst/>
            </a:prstGeom>
            <a:solidFill>
              <a:schemeClr val="accent3">
                <a:lumMod val="60000"/>
                <a:lumOff val="4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3" name="Rectangle 94"/>
            <p:cNvSpPr>
              <a:spLocks noChangeArrowheads="1"/>
            </p:cNvSpPr>
            <p:nvPr/>
          </p:nvSpPr>
          <p:spPr bwMode="auto">
            <a:xfrm>
              <a:off x="4975225" y="3505200"/>
              <a:ext cx="34925" cy="53975"/>
            </a:xfrm>
            <a:prstGeom prst="rect">
              <a:avLst/>
            </a:prstGeom>
            <a:solidFill>
              <a:schemeClr val="accent3">
                <a:lumMod val="60000"/>
                <a:lumOff val="4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4" name="Rectangle 95"/>
            <p:cNvSpPr>
              <a:spLocks noChangeArrowheads="1"/>
            </p:cNvSpPr>
            <p:nvPr/>
          </p:nvSpPr>
          <p:spPr bwMode="auto">
            <a:xfrm>
              <a:off x="5016500" y="3479800"/>
              <a:ext cx="34925" cy="79375"/>
            </a:xfrm>
            <a:prstGeom prst="rect">
              <a:avLst/>
            </a:prstGeom>
            <a:solidFill>
              <a:schemeClr val="accent3">
                <a:lumMod val="40000"/>
                <a:lumOff val="6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5" name="Rectangle 96"/>
            <p:cNvSpPr>
              <a:spLocks noChangeArrowheads="1"/>
            </p:cNvSpPr>
            <p:nvPr/>
          </p:nvSpPr>
          <p:spPr bwMode="auto">
            <a:xfrm>
              <a:off x="5057775" y="3502025"/>
              <a:ext cx="34925" cy="57150"/>
            </a:xfrm>
            <a:prstGeom prst="rect">
              <a:avLst/>
            </a:prstGeom>
            <a:solidFill>
              <a:schemeClr val="accent3">
                <a:lumMod val="40000"/>
                <a:lumOff val="6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6" name="Oval 97"/>
            <p:cNvSpPr>
              <a:spLocks noChangeArrowheads="1"/>
            </p:cNvSpPr>
            <p:nvPr/>
          </p:nvSpPr>
          <p:spPr bwMode="auto">
            <a:xfrm>
              <a:off x="5122863" y="3422650"/>
              <a:ext cx="157163" cy="158750"/>
            </a:xfrm>
            <a:prstGeom prst="ellipse">
              <a:avLst/>
            </a:prstGeom>
            <a:solidFill>
              <a:schemeClr val="accent3">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7" name="Freeform 98"/>
            <p:cNvSpPr>
              <a:spLocks/>
            </p:cNvSpPr>
            <p:nvPr/>
          </p:nvSpPr>
          <p:spPr bwMode="auto">
            <a:xfrm>
              <a:off x="5130800" y="3502025"/>
              <a:ext cx="69850" cy="65088"/>
            </a:xfrm>
            <a:custGeom>
              <a:avLst/>
              <a:gdLst>
                <a:gd name="T0" fmla="*/ 63 w 166"/>
                <a:gd name="T1" fmla="*/ 155 h 155"/>
                <a:gd name="T2" fmla="*/ 0 w 166"/>
                <a:gd name="T3" fmla="*/ 85 h 155"/>
                <a:gd name="T4" fmla="*/ 166 w 166"/>
                <a:gd name="T5" fmla="*/ 0 h 155"/>
                <a:gd name="T6" fmla="*/ 63 w 166"/>
                <a:gd name="T7" fmla="*/ 155 h 155"/>
              </a:gdLst>
              <a:ahLst/>
              <a:cxnLst>
                <a:cxn ang="0">
                  <a:pos x="T0" y="T1"/>
                </a:cxn>
                <a:cxn ang="0">
                  <a:pos x="T2" y="T3"/>
                </a:cxn>
                <a:cxn ang="0">
                  <a:pos x="T4" y="T5"/>
                </a:cxn>
                <a:cxn ang="0">
                  <a:pos x="T6" y="T7"/>
                </a:cxn>
              </a:cxnLst>
              <a:rect l="0" t="0" r="r" b="b"/>
              <a:pathLst>
                <a:path w="166" h="155">
                  <a:moveTo>
                    <a:pt x="63" y="155"/>
                  </a:moveTo>
                  <a:cubicBezTo>
                    <a:pt x="37" y="138"/>
                    <a:pt x="15" y="113"/>
                    <a:pt x="0" y="85"/>
                  </a:cubicBezTo>
                  <a:cubicBezTo>
                    <a:pt x="166" y="0"/>
                    <a:pt x="166" y="0"/>
                    <a:pt x="166" y="0"/>
                  </a:cubicBezTo>
                  <a:lnTo>
                    <a:pt x="63" y="155"/>
                  </a:lnTo>
                  <a:close/>
                </a:path>
              </a:pathLst>
            </a:custGeom>
            <a:solidFill>
              <a:schemeClr val="accent3">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8" name="Freeform 99"/>
            <p:cNvSpPr>
              <a:spLocks/>
            </p:cNvSpPr>
            <p:nvPr/>
          </p:nvSpPr>
          <p:spPr bwMode="auto">
            <a:xfrm>
              <a:off x="5122863" y="3440113"/>
              <a:ext cx="77788" cy="98425"/>
            </a:xfrm>
            <a:custGeom>
              <a:avLst/>
              <a:gdLst>
                <a:gd name="T0" fmla="*/ 20 w 186"/>
                <a:gd name="T1" fmla="*/ 232 h 232"/>
                <a:gd name="T2" fmla="*/ 0 w 186"/>
                <a:gd name="T3" fmla="*/ 147 h 232"/>
                <a:gd name="T4" fmla="*/ 71 w 186"/>
                <a:gd name="T5" fmla="*/ 0 h 232"/>
                <a:gd name="T6" fmla="*/ 186 w 186"/>
                <a:gd name="T7" fmla="*/ 147 h 232"/>
                <a:gd name="T8" fmla="*/ 20 w 186"/>
                <a:gd name="T9" fmla="*/ 232 h 232"/>
              </a:gdLst>
              <a:ahLst/>
              <a:cxnLst>
                <a:cxn ang="0">
                  <a:pos x="T0" y="T1"/>
                </a:cxn>
                <a:cxn ang="0">
                  <a:pos x="T2" y="T3"/>
                </a:cxn>
                <a:cxn ang="0">
                  <a:pos x="T4" y="T5"/>
                </a:cxn>
                <a:cxn ang="0">
                  <a:pos x="T6" y="T7"/>
                </a:cxn>
                <a:cxn ang="0">
                  <a:pos x="T8" y="T9"/>
                </a:cxn>
              </a:cxnLst>
              <a:rect l="0" t="0" r="r" b="b"/>
              <a:pathLst>
                <a:path w="186" h="232">
                  <a:moveTo>
                    <a:pt x="20" y="232"/>
                  </a:moveTo>
                  <a:cubicBezTo>
                    <a:pt x="7" y="206"/>
                    <a:pt x="0" y="177"/>
                    <a:pt x="0" y="147"/>
                  </a:cubicBezTo>
                  <a:cubicBezTo>
                    <a:pt x="0" y="87"/>
                    <a:pt x="27" y="34"/>
                    <a:pt x="71" y="0"/>
                  </a:cubicBezTo>
                  <a:cubicBezTo>
                    <a:pt x="186" y="147"/>
                    <a:pt x="186" y="147"/>
                    <a:pt x="186" y="147"/>
                  </a:cubicBezTo>
                  <a:lnTo>
                    <a:pt x="20" y="232"/>
                  </a:lnTo>
                  <a:close/>
                </a:path>
              </a:pathLst>
            </a:custGeom>
            <a:solidFill>
              <a:schemeClr val="accent3">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Freeform 100"/>
            <p:cNvSpPr>
              <a:spLocks/>
            </p:cNvSpPr>
            <p:nvPr/>
          </p:nvSpPr>
          <p:spPr bwMode="auto">
            <a:xfrm>
              <a:off x="5153025" y="3422650"/>
              <a:ext cx="47625" cy="79375"/>
            </a:xfrm>
            <a:custGeom>
              <a:avLst/>
              <a:gdLst>
                <a:gd name="T0" fmla="*/ 0 w 115"/>
                <a:gd name="T1" fmla="*/ 40 h 187"/>
                <a:gd name="T2" fmla="*/ 115 w 115"/>
                <a:gd name="T3" fmla="*/ 0 h 187"/>
                <a:gd name="T4" fmla="*/ 115 w 115"/>
                <a:gd name="T5" fmla="*/ 187 h 187"/>
                <a:gd name="T6" fmla="*/ 0 w 115"/>
                <a:gd name="T7" fmla="*/ 40 h 187"/>
              </a:gdLst>
              <a:ahLst/>
              <a:cxnLst>
                <a:cxn ang="0">
                  <a:pos x="T0" y="T1"/>
                </a:cxn>
                <a:cxn ang="0">
                  <a:pos x="T2" y="T3"/>
                </a:cxn>
                <a:cxn ang="0">
                  <a:pos x="T4" y="T5"/>
                </a:cxn>
                <a:cxn ang="0">
                  <a:pos x="T6" y="T7"/>
                </a:cxn>
              </a:cxnLst>
              <a:rect l="0" t="0" r="r" b="b"/>
              <a:pathLst>
                <a:path w="115" h="187">
                  <a:moveTo>
                    <a:pt x="0" y="40"/>
                  </a:moveTo>
                  <a:cubicBezTo>
                    <a:pt x="32" y="15"/>
                    <a:pt x="72" y="0"/>
                    <a:pt x="115" y="0"/>
                  </a:cubicBezTo>
                  <a:cubicBezTo>
                    <a:pt x="115" y="187"/>
                    <a:pt x="115" y="187"/>
                    <a:pt x="115" y="187"/>
                  </a:cubicBezTo>
                  <a:lnTo>
                    <a:pt x="0" y="40"/>
                  </a:lnTo>
                  <a:close/>
                </a:path>
              </a:pathLst>
            </a:custGeom>
            <a:solidFill>
              <a:schemeClr val="accent3">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0" name="Freeform 101"/>
            <p:cNvSpPr>
              <a:spLocks/>
            </p:cNvSpPr>
            <p:nvPr/>
          </p:nvSpPr>
          <p:spPr bwMode="auto">
            <a:xfrm>
              <a:off x="5200650" y="3422650"/>
              <a:ext cx="57150" cy="79375"/>
            </a:xfrm>
            <a:custGeom>
              <a:avLst/>
              <a:gdLst>
                <a:gd name="T0" fmla="*/ 0 w 133"/>
                <a:gd name="T1" fmla="*/ 0 h 187"/>
                <a:gd name="T2" fmla="*/ 0 w 133"/>
                <a:gd name="T3" fmla="*/ 187 h 187"/>
                <a:gd name="T4" fmla="*/ 133 w 133"/>
                <a:gd name="T5" fmla="*/ 56 h 187"/>
                <a:gd name="T6" fmla="*/ 0 w 133"/>
                <a:gd name="T7" fmla="*/ 0 h 187"/>
              </a:gdLst>
              <a:ahLst/>
              <a:cxnLst>
                <a:cxn ang="0">
                  <a:pos x="T0" y="T1"/>
                </a:cxn>
                <a:cxn ang="0">
                  <a:pos x="T2" y="T3"/>
                </a:cxn>
                <a:cxn ang="0">
                  <a:pos x="T4" y="T5"/>
                </a:cxn>
                <a:cxn ang="0">
                  <a:pos x="T6" y="T7"/>
                </a:cxn>
              </a:cxnLst>
              <a:rect l="0" t="0" r="r" b="b"/>
              <a:pathLst>
                <a:path w="133" h="187">
                  <a:moveTo>
                    <a:pt x="0" y="0"/>
                  </a:moveTo>
                  <a:cubicBezTo>
                    <a:pt x="0" y="187"/>
                    <a:pt x="0" y="187"/>
                    <a:pt x="0" y="187"/>
                  </a:cubicBezTo>
                  <a:cubicBezTo>
                    <a:pt x="133" y="56"/>
                    <a:pt x="133" y="56"/>
                    <a:pt x="133" y="56"/>
                  </a:cubicBezTo>
                  <a:cubicBezTo>
                    <a:pt x="99" y="22"/>
                    <a:pt x="52" y="0"/>
                    <a:pt x="0" y="0"/>
                  </a:cubicBez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1" name="Freeform 102"/>
            <p:cNvSpPr>
              <a:spLocks/>
            </p:cNvSpPr>
            <p:nvPr/>
          </p:nvSpPr>
          <p:spPr bwMode="auto">
            <a:xfrm>
              <a:off x="5170488" y="3294063"/>
              <a:ext cx="93663" cy="455613"/>
            </a:xfrm>
            <a:custGeom>
              <a:avLst/>
              <a:gdLst>
                <a:gd name="T0" fmla="*/ 0 w 219"/>
                <a:gd name="T1" fmla="*/ 120 h 1071"/>
                <a:gd name="T2" fmla="*/ 36 w 219"/>
                <a:gd name="T3" fmla="*/ 0 h 1071"/>
                <a:gd name="T4" fmla="*/ 100 w 219"/>
                <a:gd name="T5" fmla="*/ 107 h 1071"/>
                <a:gd name="T6" fmla="*/ 217 w 219"/>
                <a:gd name="T7" fmla="*/ 1032 h 1071"/>
                <a:gd name="T8" fmla="*/ 193 w 219"/>
                <a:gd name="T9" fmla="*/ 1063 h 1071"/>
                <a:gd name="T10" fmla="*/ 148 w 219"/>
                <a:gd name="T11" fmla="*/ 1069 h 1071"/>
                <a:gd name="T12" fmla="*/ 117 w 219"/>
                <a:gd name="T13" fmla="*/ 1045 h 1071"/>
                <a:gd name="T14" fmla="*/ 0 w 219"/>
                <a:gd name="T15" fmla="*/ 120 h 107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9" h="1071">
                  <a:moveTo>
                    <a:pt x="0" y="120"/>
                  </a:moveTo>
                  <a:cubicBezTo>
                    <a:pt x="36" y="0"/>
                    <a:pt x="36" y="0"/>
                    <a:pt x="36" y="0"/>
                  </a:cubicBezTo>
                  <a:cubicBezTo>
                    <a:pt x="100" y="107"/>
                    <a:pt x="100" y="107"/>
                    <a:pt x="100" y="107"/>
                  </a:cubicBezTo>
                  <a:cubicBezTo>
                    <a:pt x="217" y="1032"/>
                    <a:pt x="217" y="1032"/>
                    <a:pt x="217" y="1032"/>
                  </a:cubicBezTo>
                  <a:cubicBezTo>
                    <a:pt x="219" y="1047"/>
                    <a:pt x="208" y="1061"/>
                    <a:pt x="193" y="1063"/>
                  </a:cubicBezTo>
                  <a:cubicBezTo>
                    <a:pt x="148" y="1069"/>
                    <a:pt x="148" y="1069"/>
                    <a:pt x="148" y="1069"/>
                  </a:cubicBezTo>
                  <a:cubicBezTo>
                    <a:pt x="133" y="1071"/>
                    <a:pt x="119" y="1060"/>
                    <a:pt x="117" y="1045"/>
                  </a:cubicBezTo>
                  <a:lnTo>
                    <a:pt x="0" y="120"/>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2" name="Freeform 103"/>
            <p:cNvSpPr>
              <a:spLocks/>
            </p:cNvSpPr>
            <p:nvPr/>
          </p:nvSpPr>
          <p:spPr bwMode="auto">
            <a:xfrm>
              <a:off x="5170488" y="3294063"/>
              <a:ext cx="73025" cy="455613"/>
            </a:xfrm>
            <a:custGeom>
              <a:avLst/>
              <a:gdLst>
                <a:gd name="T0" fmla="*/ 0 w 170"/>
                <a:gd name="T1" fmla="*/ 120 h 1071"/>
                <a:gd name="T2" fmla="*/ 36 w 170"/>
                <a:gd name="T3" fmla="*/ 0 h 1071"/>
                <a:gd name="T4" fmla="*/ 51 w 170"/>
                <a:gd name="T5" fmla="*/ 118 h 1071"/>
                <a:gd name="T6" fmla="*/ 170 w 170"/>
                <a:gd name="T7" fmla="*/ 1066 h 1071"/>
                <a:gd name="T8" fmla="*/ 148 w 170"/>
                <a:gd name="T9" fmla="*/ 1069 h 1071"/>
                <a:gd name="T10" fmla="*/ 117 w 170"/>
                <a:gd name="T11" fmla="*/ 1045 h 1071"/>
                <a:gd name="T12" fmla="*/ 0 w 170"/>
                <a:gd name="T13" fmla="*/ 120 h 1071"/>
              </a:gdLst>
              <a:ahLst/>
              <a:cxnLst>
                <a:cxn ang="0">
                  <a:pos x="T0" y="T1"/>
                </a:cxn>
                <a:cxn ang="0">
                  <a:pos x="T2" y="T3"/>
                </a:cxn>
                <a:cxn ang="0">
                  <a:pos x="T4" y="T5"/>
                </a:cxn>
                <a:cxn ang="0">
                  <a:pos x="T6" y="T7"/>
                </a:cxn>
                <a:cxn ang="0">
                  <a:pos x="T8" y="T9"/>
                </a:cxn>
                <a:cxn ang="0">
                  <a:pos x="T10" y="T11"/>
                </a:cxn>
                <a:cxn ang="0">
                  <a:pos x="T12" y="T13"/>
                </a:cxn>
              </a:cxnLst>
              <a:rect l="0" t="0" r="r" b="b"/>
              <a:pathLst>
                <a:path w="170" h="1071">
                  <a:moveTo>
                    <a:pt x="0" y="120"/>
                  </a:moveTo>
                  <a:cubicBezTo>
                    <a:pt x="36" y="0"/>
                    <a:pt x="36" y="0"/>
                    <a:pt x="36" y="0"/>
                  </a:cubicBezTo>
                  <a:cubicBezTo>
                    <a:pt x="51" y="118"/>
                    <a:pt x="51" y="118"/>
                    <a:pt x="51" y="118"/>
                  </a:cubicBezTo>
                  <a:cubicBezTo>
                    <a:pt x="170" y="1066"/>
                    <a:pt x="170" y="1066"/>
                    <a:pt x="170" y="1066"/>
                  </a:cubicBezTo>
                  <a:cubicBezTo>
                    <a:pt x="148" y="1069"/>
                    <a:pt x="148" y="1069"/>
                    <a:pt x="148" y="1069"/>
                  </a:cubicBezTo>
                  <a:cubicBezTo>
                    <a:pt x="133" y="1071"/>
                    <a:pt x="119" y="1060"/>
                    <a:pt x="117" y="1045"/>
                  </a:cubicBezTo>
                  <a:lnTo>
                    <a:pt x="0" y="120"/>
                  </a:lnTo>
                  <a:close/>
                </a:path>
              </a:pathLst>
            </a:custGeom>
            <a:solidFill>
              <a:srgbClr val="4D4D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Freeform 104"/>
            <p:cNvSpPr>
              <a:spLocks/>
            </p:cNvSpPr>
            <p:nvPr/>
          </p:nvSpPr>
          <p:spPr bwMode="auto">
            <a:xfrm>
              <a:off x="5170488" y="3294063"/>
              <a:ext cx="90488" cy="428625"/>
            </a:xfrm>
            <a:custGeom>
              <a:avLst/>
              <a:gdLst>
                <a:gd name="T0" fmla="*/ 0 w 212"/>
                <a:gd name="T1" fmla="*/ 120 h 1007"/>
                <a:gd name="T2" fmla="*/ 36 w 212"/>
                <a:gd name="T3" fmla="*/ 0 h 1007"/>
                <a:gd name="T4" fmla="*/ 100 w 212"/>
                <a:gd name="T5" fmla="*/ 107 h 1007"/>
                <a:gd name="T6" fmla="*/ 212 w 212"/>
                <a:gd name="T7" fmla="*/ 992 h 1007"/>
                <a:gd name="T8" fmla="*/ 112 w 212"/>
                <a:gd name="T9" fmla="*/ 1005 h 1007"/>
                <a:gd name="T10" fmla="*/ 0 w 212"/>
                <a:gd name="T11" fmla="*/ 120 h 1007"/>
              </a:gdLst>
              <a:ahLst/>
              <a:cxnLst>
                <a:cxn ang="0">
                  <a:pos x="T0" y="T1"/>
                </a:cxn>
                <a:cxn ang="0">
                  <a:pos x="T2" y="T3"/>
                </a:cxn>
                <a:cxn ang="0">
                  <a:pos x="T4" y="T5"/>
                </a:cxn>
                <a:cxn ang="0">
                  <a:pos x="T6" y="T7"/>
                </a:cxn>
                <a:cxn ang="0">
                  <a:pos x="T8" y="T9"/>
                </a:cxn>
                <a:cxn ang="0">
                  <a:pos x="T10" y="T11"/>
                </a:cxn>
              </a:cxnLst>
              <a:rect l="0" t="0" r="r" b="b"/>
              <a:pathLst>
                <a:path w="212" h="1007">
                  <a:moveTo>
                    <a:pt x="0" y="120"/>
                  </a:moveTo>
                  <a:cubicBezTo>
                    <a:pt x="36" y="0"/>
                    <a:pt x="36" y="0"/>
                    <a:pt x="36" y="0"/>
                  </a:cubicBezTo>
                  <a:cubicBezTo>
                    <a:pt x="100" y="107"/>
                    <a:pt x="100" y="107"/>
                    <a:pt x="100" y="107"/>
                  </a:cubicBezTo>
                  <a:cubicBezTo>
                    <a:pt x="212" y="992"/>
                    <a:pt x="212" y="992"/>
                    <a:pt x="212" y="992"/>
                  </a:cubicBezTo>
                  <a:cubicBezTo>
                    <a:pt x="177" y="1003"/>
                    <a:pt x="144" y="1007"/>
                    <a:pt x="112" y="1005"/>
                  </a:cubicBezTo>
                  <a:lnTo>
                    <a:pt x="0" y="12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Freeform 105"/>
            <p:cNvSpPr>
              <a:spLocks/>
            </p:cNvSpPr>
            <p:nvPr/>
          </p:nvSpPr>
          <p:spPr bwMode="auto">
            <a:xfrm>
              <a:off x="5170488" y="3294063"/>
              <a:ext cx="69850" cy="428625"/>
            </a:xfrm>
            <a:custGeom>
              <a:avLst/>
              <a:gdLst>
                <a:gd name="T0" fmla="*/ 0 w 162"/>
                <a:gd name="T1" fmla="*/ 120 h 1006"/>
                <a:gd name="T2" fmla="*/ 36 w 162"/>
                <a:gd name="T3" fmla="*/ 0 h 1006"/>
                <a:gd name="T4" fmla="*/ 51 w 162"/>
                <a:gd name="T5" fmla="*/ 118 h 1006"/>
                <a:gd name="T6" fmla="*/ 162 w 162"/>
                <a:gd name="T7" fmla="*/ 1003 h 1006"/>
                <a:gd name="T8" fmla="*/ 112 w 162"/>
                <a:gd name="T9" fmla="*/ 1005 h 1006"/>
                <a:gd name="T10" fmla="*/ 0 w 162"/>
                <a:gd name="T11" fmla="*/ 120 h 1006"/>
              </a:gdLst>
              <a:ahLst/>
              <a:cxnLst>
                <a:cxn ang="0">
                  <a:pos x="T0" y="T1"/>
                </a:cxn>
                <a:cxn ang="0">
                  <a:pos x="T2" y="T3"/>
                </a:cxn>
                <a:cxn ang="0">
                  <a:pos x="T4" y="T5"/>
                </a:cxn>
                <a:cxn ang="0">
                  <a:pos x="T6" y="T7"/>
                </a:cxn>
                <a:cxn ang="0">
                  <a:pos x="T8" y="T9"/>
                </a:cxn>
                <a:cxn ang="0">
                  <a:pos x="T10" y="T11"/>
                </a:cxn>
              </a:cxnLst>
              <a:rect l="0" t="0" r="r" b="b"/>
              <a:pathLst>
                <a:path w="162" h="1006">
                  <a:moveTo>
                    <a:pt x="0" y="120"/>
                  </a:moveTo>
                  <a:cubicBezTo>
                    <a:pt x="36" y="0"/>
                    <a:pt x="36" y="0"/>
                    <a:pt x="36" y="0"/>
                  </a:cubicBezTo>
                  <a:cubicBezTo>
                    <a:pt x="51" y="118"/>
                    <a:pt x="51" y="118"/>
                    <a:pt x="51" y="118"/>
                  </a:cubicBezTo>
                  <a:cubicBezTo>
                    <a:pt x="162" y="1003"/>
                    <a:pt x="162" y="1003"/>
                    <a:pt x="162" y="1003"/>
                  </a:cubicBezTo>
                  <a:cubicBezTo>
                    <a:pt x="145" y="1005"/>
                    <a:pt x="128" y="1006"/>
                    <a:pt x="112" y="1005"/>
                  </a:cubicBezTo>
                  <a:lnTo>
                    <a:pt x="0" y="120"/>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 name="Freeform 106"/>
            <p:cNvSpPr>
              <a:spLocks/>
            </p:cNvSpPr>
            <p:nvPr/>
          </p:nvSpPr>
          <p:spPr bwMode="auto">
            <a:xfrm>
              <a:off x="5170488" y="3294063"/>
              <a:ext cx="88900" cy="414338"/>
            </a:xfrm>
            <a:custGeom>
              <a:avLst/>
              <a:gdLst>
                <a:gd name="T0" fmla="*/ 0 w 208"/>
                <a:gd name="T1" fmla="*/ 120 h 975"/>
                <a:gd name="T2" fmla="*/ 36 w 208"/>
                <a:gd name="T3" fmla="*/ 0 h 975"/>
                <a:gd name="T4" fmla="*/ 100 w 208"/>
                <a:gd name="T5" fmla="*/ 107 h 975"/>
                <a:gd name="T6" fmla="*/ 208 w 208"/>
                <a:gd name="T7" fmla="*/ 960 h 975"/>
                <a:gd name="T8" fmla="*/ 108 w 208"/>
                <a:gd name="T9" fmla="*/ 973 h 975"/>
                <a:gd name="T10" fmla="*/ 0 w 208"/>
                <a:gd name="T11" fmla="*/ 120 h 975"/>
              </a:gdLst>
              <a:ahLst/>
              <a:cxnLst>
                <a:cxn ang="0">
                  <a:pos x="T0" y="T1"/>
                </a:cxn>
                <a:cxn ang="0">
                  <a:pos x="T2" y="T3"/>
                </a:cxn>
                <a:cxn ang="0">
                  <a:pos x="T4" y="T5"/>
                </a:cxn>
                <a:cxn ang="0">
                  <a:pos x="T6" y="T7"/>
                </a:cxn>
                <a:cxn ang="0">
                  <a:pos x="T8" y="T9"/>
                </a:cxn>
                <a:cxn ang="0">
                  <a:pos x="T10" y="T11"/>
                </a:cxn>
              </a:cxnLst>
              <a:rect l="0" t="0" r="r" b="b"/>
              <a:pathLst>
                <a:path w="208" h="975">
                  <a:moveTo>
                    <a:pt x="0" y="120"/>
                  </a:moveTo>
                  <a:cubicBezTo>
                    <a:pt x="36" y="0"/>
                    <a:pt x="36" y="0"/>
                    <a:pt x="36" y="0"/>
                  </a:cubicBezTo>
                  <a:cubicBezTo>
                    <a:pt x="100" y="107"/>
                    <a:pt x="100" y="107"/>
                    <a:pt x="100" y="107"/>
                  </a:cubicBezTo>
                  <a:cubicBezTo>
                    <a:pt x="208" y="960"/>
                    <a:pt x="208" y="960"/>
                    <a:pt x="208" y="960"/>
                  </a:cubicBezTo>
                  <a:cubicBezTo>
                    <a:pt x="173" y="971"/>
                    <a:pt x="140" y="975"/>
                    <a:pt x="108" y="973"/>
                  </a:cubicBezTo>
                  <a:lnTo>
                    <a:pt x="0" y="120"/>
                  </a:lnTo>
                  <a:close/>
                </a:path>
              </a:pathLst>
            </a:custGeom>
            <a:solidFill>
              <a:schemeClr val="accent4">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6" name="Freeform 107"/>
            <p:cNvSpPr>
              <a:spLocks/>
            </p:cNvSpPr>
            <p:nvPr/>
          </p:nvSpPr>
          <p:spPr bwMode="auto">
            <a:xfrm>
              <a:off x="5170488" y="3294063"/>
              <a:ext cx="66675" cy="414338"/>
            </a:xfrm>
            <a:custGeom>
              <a:avLst/>
              <a:gdLst>
                <a:gd name="T0" fmla="*/ 0 w 158"/>
                <a:gd name="T1" fmla="*/ 120 h 974"/>
                <a:gd name="T2" fmla="*/ 36 w 158"/>
                <a:gd name="T3" fmla="*/ 0 h 974"/>
                <a:gd name="T4" fmla="*/ 51 w 158"/>
                <a:gd name="T5" fmla="*/ 118 h 974"/>
                <a:gd name="T6" fmla="*/ 158 w 158"/>
                <a:gd name="T7" fmla="*/ 971 h 974"/>
                <a:gd name="T8" fmla="*/ 108 w 158"/>
                <a:gd name="T9" fmla="*/ 973 h 974"/>
                <a:gd name="T10" fmla="*/ 0 w 158"/>
                <a:gd name="T11" fmla="*/ 120 h 974"/>
              </a:gdLst>
              <a:ahLst/>
              <a:cxnLst>
                <a:cxn ang="0">
                  <a:pos x="T0" y="T1"/>
                </a:cxn>
                <a:cxn ang="0">
                  <a:pos x="T2" y="T3"/>
                </a:cxn>
                <a:cxn ang="0">
                  <a:pos x="T4" y="T5"/>
                </a:cxn>
                <a:cxn ang="0">
                  <a:pos x="T6" y="T7"/>
                </a:cxn>
                <a:cxn ang="0">
                  <a:pos x="T8" y="T9"/>
                </a:cxn>
                <a:cxn ang="0">
                  <a:pos x="T10" y="T11"/>
                </a:cxn>
              </a:cxnLst>
              <a:rect l="0" t="0" r="r" b="b"/>
              <a:pathLst>
                <a:path w="158" h="974">
                  <a:moveTo>
                    <a:pt x="0" y="120"/>
                  </a:moveTo>
                  <a:cubicBezTo>
                    <a:pt x="36" y="0"/>
                    <a:pt x="36" y="0"/>
                    <a:pt x="36" y="0"/>
                  </a:cubicBezTo>
                  <a:cubicBezTo>
                    <a:pt x="51" y="118"/>
                    <a:pt x="51" y="118"/>
                    <a:pt x="51" y="118"/>
                  </a:cubicBezTo>
                  <a:cubicBezTo>
                    <a:pt x="158" y="971"/>
                    <a:pt x="158" y="971"/>
                    <a:pt x="158" y="971"/>
                  </a:cubicBezTo>
                  <a:cubicBezTo>
                    <a:pt x="141" y="974"/>
                    <a:pt x="124" y="974"/>
                    <a:pt x="108" y="973"/>
                  </a:cubicBezTo>
                  <a:lnTo>
                    <a:pt x="0" y="120"/>
                  </a:lnTo>
                  <a:close/>
                </a:path>
              </a:pathLst>
            </a:custGeom>
            <a:solidFill>
              <a:schemeClr val="accent4">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7" name="Freeform 108"/>
            <p:cNvSpPr>
              <a:spLocks/>
            </p:cNvSpPr>
            <p:nvPr/>
          </p:nvSpPr>
          <p:spPr bwMode="auto">
            <a:xfrm>
              <a:off x="5170488" y="3294063"/>
              <a:ext cx="42863" cy="52388"/>
            </a:xfrm>
            <a:custGeom>
              <a:avLst/>
              <a:gdLst>
                <a:gd name="T0" fmla="*/ 0 w 100"/>
                <a:gd name="T1" fmla="*/ 120 h 121"/>
                <a:gd name="T2" fmla="*/ 36 w 100"/>
                <a:gd name="T3" fmla="*/ 0 h 121"/>
                <a:gd name="T4" fmla="*/ 100 w 100"/>
                <a:gd name="T5" fmla="*/ 107 h 121"/>
                <a:gd name="T6" fmla="*/ 51 w 100"/>
                <a:gd name="T7" fmla="*/ 118 h 121"/>
                <a:gd name="T8" fmla="*/ 0 w 100"/>
                <a:gd name="T9" fmla="*/ 120 h 121"/>
              </a:gdLst>
              <a:ahLst/>
              <a:cxnLst>
                <a:cxn ang="0">
                  <a:pos x="T0" y="T1"/>
                </a:cxn>
                <a:cxn ang="0">
                  <a:pos x="T2" y="T3"/>
                </a:cxn>
                <a:cxn ang="0">
                  <a:pos x="T4" y="T5"/>
                </a:cxn>
                <a:cxn ang="0">
                  <a:pos x="T6" y="T7"/>
                </a:cxn>
                <a:cxn ang="0">
                  <a:pos x="T8" y="T9"/>
                </a:cxn>
              </a:cxnLst>
              <a:rect l="0" t="0" r="r" b="b"/>
              <a:pathLst>
                <a:path w="100" h="121">
                  <a:moveTo>
                    <a:pt x="0" y="120"/>
                  </a:moveTo>
                  <a:cubicBezTo>
                    <a:pt x="36" y="0"/>
                    <a:pt x="36" y="0"/>
                    <a:pt x="36" y="0"/>
                  </a:cubicBezTo>
                  <a:cubicBezTo>
                    <a:pt x="100" y="107"/>
                    <a:pt x="100" y="107"/>
                    <a:pt x="100" y="107"/>
                  </a:cubicBezTo>
                  <a:cubicBezTo>
                    <a:pt x="84" y="112"/>
                    <a:pt x="68" y="116"/>
                    <a:pt x="51" y="118"/>
                  </a:cubicBezTo>
                  <a:cubicBezTo>
                    <a:pt x="33" y="120"/>
                    <a:pt x="16" y="121"/>
                    <a:pt x="0" y="12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8" name="Freeform 109"/>
            <p:cNvSpPr>
              <a:spLocks/>
            </p:cNvSpPr>
            <p:nvPr/>
          </p:nvSpPr>
          <p:spPr bwMode="auto">
            <a:xfrm>
              <a:off x="5170488" y="3294063"/>
              <a:ext cx="22225" cy="52388"/>
            </a:xfrm>
            <a:custGeom>
              <a:avLst/>
              <a:gdLst>
                <a:gd name="T0" fmla="*/ 0 w 51"/>
                <a:gd name="T1" fmla="*/ 120 h 121"/>
                <a:gd name="T2" fmla="*/ 36 w 51"/>
                <a:gd name="T3" fmla="*/ 0 h 121"/>
                <a:gd name="T4" fmla="*/ 51 w 51"/>
                <a:gd name="T5" fmla="*/ 118 h 121"/>
                <a:gd name="T6" fmla="*/ 0 w 51"/>
                <a:gd name="T7" fmla="*/ 120 h 121"/>
              </a:gdLst>
              <a:ahLst/>
              <a:cxnLst>
                <a:cxn ang="0">
                  <a:pos x="T0" y="T1"/>
                </a:cxn>
                <a:cxn ang="0">
                  <a:pos x="T2" y="T3"/>
                </a:cxn>
                <a:cxn ang="0">
                  <a:pos x="T4" y="T5"/>
                </a:cxn>
                <a:cxn ang="0">
                  <a:pos x="T6" y="T7"/>
                </a:cxn>
              </a:cxnLst>
              <a:rect l="0" t="0" r="r" b="b"/>
              <a:pathLst>
                <a:path w="51" h="121">
                  <a:moveTo>
                    <a:pt x="0" y="120"/>
                  </a:moveTo>
                  <a:cubicBezTo>
                    <a:pt x="36" y="0"/>
                    <a:pt x="36" y="0"/>
                    <a:pt x="36" y="0"/>
                  </a:cubicBezTo>
                  <a:cubicBezTo>
                    <a:pt x="51" y="118"/>
                    <a:pt x="51" y="118"/>
                    <a:pt x="51" y="118"/>
                  </a:cubicBezTo>
                  <a:cubicBezTo>
                    <a:pt x="33" y="120"/>
                    <a:pt x="16" y="121"/>
                    <a:pt x="0" y="120"/>
                  </a:cubicBez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9" name="Freeform 110"/>
            <p:cNvSpPr>
              <a:spLocks/>
            </p:cNvSpPr>
            <p:nvPr/>
          </p:nvSpPr>
          <p:spPr bwMode="auto">
            <a:xfrm>
              <a:off x="5181600" y="3294063"/>
              <a:ext cx="12700" cy="17463"/>
            </a:xfrm>
            <a:custGeom>
              <a:avLst/>
              <a:gdLst>
                <a:gd name="T0" fmla="*/ 0 w 33"/>
                <a:gd name="T1" fmla="*/ 39 h 40"/>
                <a:gd name="T2" fmla="*/ 12 w 33"/>
                <a:gd name="T3" fmla="*/ 0 h 40"/>
                <a:gd name="T4" fmla="*/ 33 w 33"/>
                <a:gd name="T5" fmla="*/ 35 h 40"/>
                <a:gd name="T6" fmla="*/ 17 w 33"/>
                <a:gd name="T7" fmla="*/ 39 h 40"/>
                <a:gd name="T8" fmla="*/ 0 w 33"/>
                <a:gd name="T9" fmla="*/ 39 h 40"/>
              </a:gdLst>
              <a:ahLst/>
              <a:cxnLst>
                <a:cxn ang="0">
                  <a:pos x="T0" y="T1"/>
                </a:cxn>
                <a:cxn ang="0">
                  <a:pos x="T2" y="T3"/>
                </a:cxn>
                <a:cxn ang="0">
                  <a:pos x="T4" y="T5"/>
                </a:cxn>
                <a:cxn ang="0">
                  <a:pos x="T6" y="T7"/>
                </a:cxn>
                <a:cxn ang="0">
                  <a:pos x="T8" y="T9"/>
                </a:cxn>
              </a:cxnLst>
              <a:rect l="0" t="0" r="r" b="b"/>
              <a:pathLst>
                <a:path w="33" h="40">
                  <a:moveTo>
                    <a:pt x="0" y="39"/>
                  </a:moveTo>
                  <a:cubicBezTo>
                    <a:pt x="12" y="0"/>
                    <a:pt x="12" y="0"/>
                    <a:pt x="12" y="0"/>
                  </a:cubicBezTo>
                  <a:cubicBezTo>
                    <a:pt x="33" y="35"/>
                    <a:pt x="33" y="35"/>
                    <a:pt x="33" y="35"/>
                  </a:cubicBezTo>
                  <a:cubicBezTo>
                    <a:pt x="28" y="37"/>
                    <a:pt x="22" y="38"/>
                    <a:pt x="17" y="39"/>
                  </a:cubicBezTo>
                  <a:cubicBezTo>
                    <a:pt x="11" y="40"/>
                    <a:pt x="5" y="40"/>
                    <a:pt x="0" y="39"/>
                  </a:cubicBez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0" name="Freeform 111"/>
            <p:cNvSpPr>
              <a:spLocks/>
            </p:cNvSpPr>
            <p:nvPr/>
          </p:nvSpPr>
          <p:spPr bwMode="auto">
            <a:xfrm>
              <a:off x="5281613" y="3148013"/>
              <a:ext cx="379413" cy="427038"/>
            </a:xfrm>
            <a:custGeom>
              <a:avLst/>
              <a:gdLst>
                <a:gd name="T0" fmla="*/ 53 w 892"/>
                <a:gd name="T1" fmla="*/ 151 h 1007"/>
                <a:gd name="T2" fmla="*/ 627 w 892"/>
                <a:gd name="T3" fmla="*/ 8 h 1007"/>
                <a:gd name="T4" fmla="*/ 701 w 892"/>
                <a:gd name="T5" fmla="*/ 52 h 1007"/>
                <a:gd name="T6" fmla="*/ 884 w 892"/>
                <a:gd name="T7" fmla="*/ 781 h 1007"/>
                <a:gd name="T8" fmla="*/ 839 w 892"/>
                <a:gd name="T9" fmla="*/ 855 h 1007"/>
                <a:gd name="T10" fmla="*/ 265 w 892"/>
                <a:gd name="T11" fmla="*/ 999 h 1007"/>
                <a:gd name="T12" fmla="*/ 191 w 892"/>
                <a:gd name="T13" fmla="*/ 954 h 1007"/>
                <a:gd name="T14" fmla="*/ 9 w 892"/>
                <a:gd name="T15" fmla="*/ 225 h 1007"/>
                <a:gd name="T16" fmla="*/ 53 w 892"/>
                <a:gd name="T17" fmla="*/ 151 h 10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92" h="1007">
                  <a:moveTo>
                    <a:pt x="53" y="151"/>
                  </a:moveTo>
                  <a:cubicBezTo>
                    <a:pt x="627" y="8"/>
                    <a:pt x="627" y="8"/>
                    <a:pt x="627" y="8"/>
                  </a:cubicBezTo>
                  <a:cubicBezTo>
                    <a:pt x="660" y="0"/>
                    <a:pt x="693" y="20"/>
                    <a:pt x="701" y="52"/>
                  </a:cubicBezTo>
                  <a:cubicBezTo>
                    <a:pt x="884" y="781"/>
                    <a:pt x="884" y="781"/>
                    <a:pt x="884" y="781"/>
                  </a:cubicBezTo>
                  <a:cubicBezTo>
                    <a:pt x="892" y="814"/>
                    <a:pt x="872" y="847"/>
                    <a:pt x="839" y="855"/>
                  </a:cubicBezTo>
                  <a:cubicBezTo>
                    <a:pt x="265" y="999"/>
                    <a:pt x="265" y="999"/>
                    <a:pt x="265" y="999"/>
                  </a:cubicBezTo>
                  <a:cubicBezTo>
                    <a:pt x="232" y="1007"/>
                    <a:pt x="199" y="987"/>
                    <a:pt x="191" y="954"/>
                  </a:cubicBezTo>
                  <a:cubicBezTo>
                    <a:pt x="9" y="225"/>
                    <a:pt x="9" y="225"/>
                    <a:pt x="9" y="225"/>
                  </a:cubicBezTo>
                  <a:cubicBezTo>
                    <a:pt x="0" y="193"/>
                    <a:pt x="20" y="159"/>
                    <a:pt x="53" y="151"/>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1" name="Freeform 112"/>
            <p:cNvSpPr>
              <a:spLocks/>
            </p:cNvSpPr>
            <p:nvPr/>
          </p:nvSpPr>
          <p:spPr bwMode="auto">
            <a:xfrm>
              <a:off x="5303838" y="3170238"/>
              <a:ext cx="271463" cy="122238"/>
            </a:xfrm>
            <a:custGeom>
              <a:avLst/>
              <a:gdLst>
                <a:gd name="T0" fmla="*/ 27 w 639"/>
                <a:gd name="T1" fmla="*/ 142 h 289"/>
                <a:gd name="T2" fmla="*/ 577 w 639"/>
                <a:gd name="T3" fmla="*/ 4 h 289"/>
                <a:gd name="T4" fmla="*/ 614 w 639"/>
                <a:gd name="T5" fmla="*/ 27 h 289"/>
                <a:gd name="T6" fmla="*/ 635 w 639"/>
                <a:gd name="T7" fmla="*/ 111 h 289"/>
                <a:gd name="T8" fmla="*/ 613 w 639"/>
                <a:gd name="T9" fmla="*/ 148 h 289"/>
                <a:gd name="T10" fmla="*/ 62 w 639"/>
                <a:gd name="T11" fmla="*/ 285 h 289"/>
                <a:gd name="T12" fmla="*/ 25 w 639"/>
                <a:gd name="T13" fmla="*/ 263 h 289"/>
                <a:gd name="T14" fmla="*/ 4 w 639"/>
                <a:gd name="T15" fmla="*/ 179 h 289"/>
                <a:gd name="T16" fmla="*/ 27 w 639"/>
                <a:gd name="T17" fmla="*/ 142 h 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39" h="289">
                  <a:moveTo>
                    <a:pt x="27" y="142"/>
                  </a:moveTo>
                  <a:cubicBezTo>
                    <a:pt x="577" y="4"/>
                    <a:pt x="577" y="4"/>
                    <a:pt x="577" y="4"/>
                  </a:cubicBezTo>
                  <a:cubicBezTo>
                    <a:pt x="594" y="0"/>
                    <a:pt x="610" y="10"/>
                    <a:pt x="614" y="27"/>
                  </a:cubicBezTo>
                  <a:cubicBezTo>
                    <a:pt x="635" y="111"/>
                    <a:pt x="635" y="111"/>
                    <a:pt x="635" y="111"/>
                  </a:cubicBezTo>
                  <a:cubicBezTo>
                    <a:pt x="639" y="127"/>
                    <a:pt x="629" y="144"/>
                    <a:pt x="613" y="148"/>
                  </a:cubicBezTo>
                  <a:cubicBezTo>
                    <a:pt x="62" y="285"/>
                    <a:pt x="62" y="285"/>
                    <a:pt x="62" y="285"/>
                  </a:cubicBezTo>
                  <a:cubicBezTo>
                    <a:pt x="46" y="289"/>
                    <a:pt x="29" y="279"/>
                    <a:pt x="25" y="263"/>
                  </a:cubicBezTo>
                  <a:cubicBezTo>
                    <a:pt x="4" y="179"/>
                    <a:pt x="4" y="179"/>
                    <a:pt x="4" y="179"/>
                  </a:cubicBezTo>
                  <a:cubicBezTo>
                    <a:pt x="0" y="163"/>
                    <a:pt x="10" y="146"/>
                    <a:pt x="27" y="142"/>
                  </a:cubicBezTo>
                  <a:close/>
                </a:path>
              </a:pathLst>
            </a:custGeom>
            <a:solidFill>
              <a:srgbClr val="9999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2" name="Freeform 113"/>
            <p:cNvSpPr>
              <a:spLocks/>
            </p:cNvSpPr>
            <p:nvPr/>
          </p:nvSpPr>
          <p:spPr bwMode="auto">
            <a:xfrm>
              <a:off x="5321300" y="3290888"/>
              <a:ext cx="68263" cy="69850"/>
            </a:xfrm>
            <a:custGeom>
              <a:avLst/>
              <a:gdLst>
                <a:gd name="T0" fmla="*/ 25 w 161"/>
                <a:gd name="T1" fmla="*/ 23 h 162"/>
                <a:gd name="T2" fmla="*/ 102 w 161"/>
                <a:gd name="T3" fmla="*/ 4 h 162"/>
                <a:gd name="T4" fmla="*/ 137 w 161"/>
                <a:gd name="T5" fmla="*/ 24 h 162"/>
                <a:gd name="T6" fmla="*/ 157 w 161"/>
                <a:gd name="T7" fmla="*/ 105 h 162"/>
                <a:gd name="T8" fmla="*/ 136 w 161"/>
                <a:gd name="T9" fmla="*/ 139 h 162"/>
                <a:gd name="T10" fmla="*/ 59 w 161"/>
                <a:gd name="T11" fmla="*/ 159 h 162"/>
                <a:gd name="T12" fmla="*/ 24 w 161"/>
                <a:gd name="T13" fmla="*/ 138 h 162"/>
                <a:gd name="T14" fmla="*/ 4 w 161"/>
                <a:gd name="T15" fmla="*/ 58 h 162"/>
                <a:gd name="T16" fmla="*/ 25 w 161"/>
                <a:gd name="T17" fmla="*/ 23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1" h="162">
                  <a:moveTo>
                    <a:pt x="25" y="23"/>
                  </a:moveTo>
                  <a:cubicBezTo>
                    <a:pt x="102" y="4"/>
                    <a:pt x="102" y="4"/>
                    <a:pt x="102" y="4"/>
                  </a:cubicBezTo>
                  <a:cubicBezTo>
                    <a:pt x="117" y="0"/>
                    <a:pt x="133" y="9"/>
                    <a:pt x="137" y="24"/>
                  </a:cubicBezTo>
                  <a:cubicBezTo>
                    <a:pt x="157" y="105"/>
                    <a:pt x="157" y="105"/>
                    <a:pt x="157" y="105"/>
                  </a:cubicBezTo>
                  <a:cubicBezTo>
                    <a:pt x="161" y="120"/>
                    <a:pt x="151" y="135"/>
                    <a:pt x="136" y="139"/>
                  </a:cubicBezTo>
                  <a:cubicBezTo>
                    <a:pt x="59" y="159"/>
                    <a:pt x="59" y="159"/>
                    <a:pt x="59" y="159"/>
                  </a:cubicBezTo>
                  <a:cubicBezTo>
                    <a:pt x="43" y="162"/>
                    <a:pt x="28" y="153"/>
                    <a:pt x="24" y="138"/>
                  </a:cubicBezTo>
                  <a:cubicBezTo>
                    <a:pt x="4" y="58"/>
                    <a:pt x="4" y="58"/>
                    <a:pt x="4" y="58"/>
                  </a:cubicBezTo>
                  <a:cubicBezTo>
                    <a:pt x="0" y="42"/>
                    <a:pt x="10" y="27"/>
                    <a:pt x="25" y="23"/>
                  </a:cubicBezTo>
                  <a:close/>
                </a:path>
              </a:pathLst>
            </a:custGeom>
            <a:solidFill>
              <a:schemeClr val="accent5">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3" name="Freeform 114"/>
            <p:cNvSpPr>
              <a:spLocks/>
            </p:cNvSpPr>
            <p:nvPr/>
          </p:nvSpPr>
          <p:spPr bwMode="auto">
            <a:xfrm>
              <a:off x="5387975" y="3275013"/>
              <a:ext cx="68263" cy="68263"/>
            </a:xfrm>
            <a:custGeom>
              <a:avLst/>
              <a:gdLst>
                <a:gd name="T0" fmla="*/ 25 w 161"/>
                <a:gd name="T1" fmla="*/ 23 h 163"/>
                <a:gd name="T2" fmla="*/ 102 w 161"/>
                <a:gd name="T3" fmla="*/ 4 h 163"/>
                <a:gd name="T4" fmla="*/ 137 w 161"/>
                <a:gd name="T5" fmla="*/ 25 h 163"/>
                <a:gd name="T6" fmla="*/ 157 w 161"/>
                <a:gd name="T7" fmla="*/ 105 h 163"/>
                <a:gd name="T8" fmla="*/ 136 w 161"/>
                <a:gd name="T9" fmla="*/ 139 h 163"/>
                <a:gd name="T10" fmla="*/ 59 w 161"/>
                <a:gd name="T11" fmla="*/ 159 h 163"/>
                <a:gd name="T12" fmla="*/ 24 w 161"/>
                <a:gd name="T13" fmla="*/ 138 h 163"/>
                <a:gd name="T14" fmla="*/ 4 w 161"/>
                <a:gd name="T15" fmla="*/ 58 h 163"/>
                <a:gd name="T16" fmla="*/ 25 w 161"/>
                <a:gd name="T17" fmla="*/ 23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1" h="163">
                  <a:moveTo>
                    <a:pt x="25" y="23"/>
                  </a:moveTo>
                  <a:cubicBezTo>
                    <a:pt x="102" y="4"/>
                    <a:pt x="102" y="4"/>
                    <a:pt x="102" y="4"/>
                  </a:cubicBezTo>
                  <a:cubicBezTo>
                    <a:pt x="118" y="0"/>
                    <a:pt x="133" y="10"/>
                    <a:pt x="137" y="25"/>
                  </a:cubicBezTo>
                  <a:cubicBezTo>
                    <a:pt x="157" y="105"/>
                    <a:pt x="157" y="105"/>
                    <a:pt x="157" y="105"/>
                  </a:cubicBezTo>
                  <a:cubicBezTo>
                    <a:pt x="161" y="120"/>
                    <a:pt x="151" y="136"/>
                    <a:pt x="136" y="139"/>
                  </a:cubicBezTo>
                  <a:cubicBezTo>
                    <a:pt x="59" y="159"/>
                    <a:pt x="59" y="159"/>
                    <a:pt x="59" y="159"/>
                  </a:cubicBezTo>
                  <a:cubicBezTo>
                    <a:pt x="44" y="163"/>
                    <a:pt x="28" y="153"/>
                    <a:pt x="24" y="138"/>
                  </a:cubicBezTo>
                  <a:cubicBezTo>
                    <a:pt x="4" y="58"/>
                    <a:pt x="4" y="58"/>
                    <a:pt x="4" y="58"/>
                  </a:cubicBezTo>
                  <a:cubicBezTo>
                    <a:pt x="0" y="43"/>
                    <a:pt x="10" y="27"/>
                    <a:pt x="25" y="23"/>
                  </a:cubicBezTo>
                  <a:close/>
                </a:path>
              </a:pathLst>
            </a:custGeom>
            <a:solidFill>
              <a:schemeClr val="accent5">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4" name="Freeform 115"/>
            <p:cNvSpPr>
              <a:spLocks/>
            </p:cNvSpPr>
            <p:nvPr/>
          </p:nvSpPr>
          <p:spPr bwMode="auto">
            <a:xfrm>
              <a:off x="5456238" y="3257550"/>
              <a:ext cx="68263" cy="68263"/>
            </a:xfrm>
            <a:custGeom>
              <a:avLst/>
              <a:gdLst>
                <a:gd name="T0" fmla="*/ 24 w 160"/>
                <a:gd name="T1" fmla="*/ 23 h 162"/>
                <a:gd name="T2" fmla="*/ 102 w 160"/>
                <a:gd name="T3" fmla="*/ 3 h 162"/>
                <a:gd name="T4" fmla="*/ 136 w 160"/>
                <a:gd name="T5" fmla="*/ 24 h 162"/>
                <a:gd name="T6" fmla="*/ 156 w 160"/>
                <a:gd name="T7" fmla="*/ 104 h 162"/>
                <a:gd name="T8" fmla="*/ 135 w 160"/>
                <a:gd name="T9" fmla="*/ 139 h 162"/>
                <a:gd name="T10" fmla="*/ 58 w 160"/>
                <a:gd name="T11" fmla="*/ 158 h 162"/>
                <a:gd name="T12" fmla="*/ 24 w 160"/>
                <a:gd name="T13" fmla="*/ 137 h 162"/>
                <a:gd name="T14" fmla="*/ 3 w 160"/>
                <a:gd name="T15" fmla="*/ 57 h 162"/>
                <a:gd name="T16" fmla="*/ 24 w 160"/>
                <a:gd name="T17" fmla="*/ 23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0" h="162">
                  <a:moveTo>
                    <a:pt x="24" y="23"/>
                  </a:moveTo>
                  <a:cubicBezTo>
                    <a:pt x="102" y="3"/>
                    <a:pt x="102" y="3"/>
                    <a:pt x="102" y="3"/>
                  </a:cubicBezTo>
                  <a:cubicBezTo>
                    <a:pt x="117" y="0"/>
                    <a:pt x="132" y="9"/>
                    <a:pt x="136" y="24"/>
                  </a:cubicBezTo>
                  <a:cubicBezTo>
                    <a:pt x="156" y="104"/>
                    <a:pt x="156" y="104"/>
                    <a:pt x="156" y="104"/>
                  </a:cubicBezTo>
                  <a:cubicBezTo>
                    <a:pt x="160" y="119"/>
                    <a:pt x="151" y="135"/>
                    <a:pt x="135" y="139"/>
                  </a:cubicBezTo>
                  <a:cubicBezTo>
                    <a:pt x="58" y="158"/>
                    <a:pt x="58" y="158"/>
                    <a:pt x="58" y="158"/>
                  </a:cubicBezTo>
                  <a:cubicBezTo>
                    <a:pt x="43" y="162"/>
                    <a:pt x="27" y="153"/>
                    <a:pt x="24" y="137"/>
                  </a:cubicBezTo>
                  <a:cubicBezTo>
                    <a:pt x="3" y="57"/>
                    <a:pt x="3" y="57"/>
                    <a:pt x="3" y="57"/>
                  </a:cubicBezTo>
                  <a:cubicBezTo>
                    <a:pt x="0" y="42"/>
                    <a:pt x="9" y="26"/>
                    <a:pt x="24" y="23"/>
                  </a:cubicBezTo>
                  <a:close/>
                </a:path>
              </a:pathLst>
            </a:custGeom>
            <a:solidFill>
              <a:schemeClr val="accent5">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 name="Freeform 116"/>
            <p:cNvSpPr>
              <a:spLocks/>
            </p:cNvSpPr>
            <p:nvPr/>
          </p:nvSpPr>
          <p:spPr bwMode="auto">
            <a:xfrm>
              <a:off x="5524500" y="3240088"/>
              <a:ext cx="68263" cy="69850"/>
            </a:xfrm>
            <a:custGeom>
              <a:avLst/>
              <a:gdLst>
                <a:gd name="T0" fmla="*/ 24 w 160"/>
                <a:gd name="T1" fmla="*/ 23 h 162"/>
                <a:gd name="T2" fmla="*/ 102 w 160"/>
                <a:gd name="T3" fmla="*/ 4 h 162"/>
                <a:gd name="T4" fmla="*/ 136 w 160"/>
                <a:gd name="T5" fmla="*/ 24 h 162"/>
                <a:gd name="T6" fmla="*/ 156 w 160"/>
                <a:gd name="T7" fmla="*/ 105 h 162"/>
                <a:gd name="T8" fmla="*/ 136 w 160"/>
                <a:gd name="T9" fmla="*/ 139 h 162"/>
                <a:gd name="T10" fmla="*/ 58 w 160"/>
                <a:gd name="T11" fmla="*/ 158 h 162"/>
                <a:gd name="T12" fmla="*/ 24 w 160"/>
                <a:gd name="T13" fmla="*/ 138 h 162"/>
                <a:gd name="T14" fmla="*/ 4 w 160"/>
                <a:gd name="T15" fmla="*/ 57 h 162"/>
                <a:gd name="T16" fmla="*/ 24 w 160"/>
                <a:gd name="T17" fmla="*/ 23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0" h="162">
                  <a:moveTo>
                    <a:pt x="24" y="23"/>
                  </a:moveTo>
                  <a:cubicBezTo>
                    <a:pt x="102" y="4"/>
                    <a:pt x="102" y="4"/>
                    <a:pt x="102" y="4"/>
                  </a:cubicBezTo>
                  <a:cubicBezTo>
                    <a:pt x="117" y="0"/>
                    <a:pt x="132" y="9"/>
                    <a:pt x="136" y="24"/>
                  </a:cubicBezTo>
                  <a:cubicBezTo>
                    <a:pt x="156" y="105"/>
                    <a:pt x="156" y="105"/>
                    <a:pt x="156" y="105"/>
                  </a:cubicBezTo>
                  <a:cubicBezTo>
                    <a:pt x="160" y="120"/>
                    <a:pt x="151" y="135"/>
                    <a:pt x="136" y="139"/>
                  </a:cubicBezTo>
                  <a:cubicBezTo>
                    <a:pt x="58" y="158"/>
                    <a:pt x="58" y="158"/>
                    <a:pt x="58" y="158"/>
                  </a:cubicBezTo>
                  <a:cubicBezTo>
                    <a:pt x="43" y="162"/>
                    <a:pt x="28" y="153"/>
                    <a:pt x="24" y="138"/>
                  </a:cubicBezTo>
                  <a:cubicBezTo>
                    <a:pt x="4" y="57"/>
                    <a:pt x="4" y="57"/>
                    <a:pt x="4" y="57"/>
                  </a:cubicBezTo>
                  <a:cubicBezTo>
                    <a:pt x="0" y="42"/>
                    <a:pt x="9" y="27"/>
                    <a:pt x="24" y="23"/>
                  </a:cubicBezTo>
                  <a:close/>
                </a:path>
              </a:pathLst>
            </a:custGeom>
            <a:solidFill>
              <a:schemeClr val="accent5">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 name="Freeform 117"/>
            <p:cNvSpPr>
              <a:spLocks/>
            </p:cNvSpPr>
            <p:nvPr/>
          </p:nvSpPr>
          <p:spPr bwMode="auto">
            <a:xfrm>
              <a:off x="5337175" y="3355975"/>
              <a:ext cx="68263" cy="69850"/>
            </a:xfrm>
            <a:custGeom>
              <a:avLst/>
              <a:gdLst>
                <a:gd name="T0" fmla="*/ 24 w 160"/>
                <a:gd name="T1" fmla="*/ 24 h 163"/>
                <a:gd name="T2" fmla="*/ 102 w 160"/>
                <a:gd name="T3" fmla="*/ 4 h 163"/>
                <a:gd name="T4" fmla="*/ 136 w 160"/>
                <a:gd name="T5" fmla="*/ 25 h 163"/>
                <a:gd name="T6" fmla="*/ 156 w 160"/>
                <a:gd name="T7" fmla="*/ 105 h 163"/>
                <a:gd name="T8" fmla="*/ 136 w 160"/>
                <a:gd name="T9" fmla="*/ 140 h 163"/>
                <a:gd name="T10" fmla="*/ 58 w 160"/>
                <a:gd name="T11" fmla="*/ 159 h 163"/>
                <a:gd name="T12" fmla="*/ 24 w 160"/>
                <a:gd name="T13" fmla="*/ 138 h 163"/>
                <a:gd name="T14" fmla="*/ 4 w 160"/>
                <a:gd name="T15" fmla="*/ 58 h 163"/>
                <a:gd name="T16" fmla="*/ 24 w 160"/>
                <a:gd name="T17" fmla="*/ 24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0" h="163">
                  <a:moveTo>
                    <a:pt x="24" y="24"/>
                  </a:moveTo>
                  <a:cubicBezTo>
                    <a:pt x="102" y="4"/>
                    <a:pt x="102" y="4"/>
                    <a:pt x="102" y="4"/>
                  </a:cubicBezTo>
                  <a:cubicBezTo>
                    <a:pt x="117" y="0"/>
                    <a:pt x="132" y="10"/>
                    <a:pt x="136" y="25"/>
                  </a:cubicBezTo>
                  <a:cubicBezTo>
                    <a:pt x="156" y="105"/>
                    <a:pt x="156" y="105"/>
                    <a:pt x="156" y="105"/>
                  </a:cubicBezTo>
                  <a:cubicBezTo>
                    <a:pt x="160" y="120"/>
                    <a:pt x="151" y="136"/>
                    <a:pt x="136" y="140"/>
                  </a:cubicBezTo>
                  <a:cubicBezTo>
                    <a:pt x="58" y="159"/>
                    <a:pt x="58" y="159"/>
                    <a:pt x="58" y="159"/>
                  </a:cubicBezTo>
                  <a:cubicBezTo>
                    <a:pt x="43" y="163"/>
                    <a:pt x="27" y="154"/>
                    <a:pt x="24" y="138"/>
                  </a:cubicBezTo>
                  <a:cubicBezTo>
                    <a:pt x="4" y="58"/>
                    <a:pt x="4" y="58"/>
                    <a:pt x="4" y="58"/>
                  </a:cubicBezTo>
                  <a:cubicBezTo>
                    <a:pt x="0" y="43"/>
                    <a:pt x="9" y="27"/>
                    <a:pt x="24" y="24"/>
                  </a:cubicBezTo>
                  <a:close/>
                </a:path>
              </a:pathLst>
            </a:custGeom>
            <a:solidFill>
              <a:schemeClr val="accent5">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 name="Freeform 118"/>
            <p:cNvSpPr>
              <a:spLocks/>
            </p:cNvSpPr>
            <p:nvPr/>
          </p:nvSpPr>
          <p:spPr bwMode="auto">
            <a:xfrm>
              <a:off x="5405438" y="3340100"/>
              <a:ext cx="68263" cy="68263"/>
            </a:xfrm>
            <a:custGeom>
              <a:avLst/>
              <a:gdLst>
                <a:gd name="T0" fmla="*/ 25 w 160"/>
                <a:gd name="T1" fmla="*/ 23 h 162"/>
                <a:gd name="T2" fmla="*/ 102 w 160"/>
                <a:gd name="T3" fmla="*/ 3 h 162"/>
                <a:gd name="T4" fmla="*/ 136 w 160"/>
                <a:gd name="T5" fmla="*/ 24 h 162"/>
                <a:gd name="T6" fmla="*/ 156 w 160"/>
                <a:gd name="T7" fmla="*/ 104 h 162"/>
                <a:gd name="T8" fmla="*/ 136 w 160"/>
                <a:gd name="T9" fmla="*/ 139 h 162"/>
                <a:gd name="T10" fmla="*/ 58 w 160"/>
                <a:gd name="T11" fmla="*/ 158 h 162"/>
                <a:gd name="T12" fmla="*/ 24 w 160"/>
                <a:gd name="T13" fmla="*/ 138 h 162"/>
                <a:gd name="T14" fmla="*/ 4 w 160"/>
                <a:gd name="T15" fmla="*/ 57 h 162"/>
                <a:gd name="T16" fmla="*/ 25 w 160"/>
                <a:gd name="T17" fmla="*/ 23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0" h="162">
                  <a:moveTo>
                    <a:pt x="25" y="23"/>
                  </a:moveTo>
                  <a:cubicBezTo>
                    <a:pt x="102" y="3"/>
                    <a:pt x="102" y="3"/>
                    <a:pt x="102" y="3"/>
                  </a:cubicBezTo>
                  <a:cubicBezTo>
                    <a:pt x="117" y="0"/>
                    <a:pt x="133" y="9"/>
                    <a:pt x="136" y="24"/>
                  </a:cubicBezTo>
                  <a:cubicBezTo>
                    <a:pt x="156" y="104"/>
                    <a:pt x="156" y="104"/>
                    <a:pt x="156" y="104"/>
                  </a:cubicBezTo>
                  <a:cubicBezTo>
                    <a:pt x="160" y="120"/>
                    <a:pt x="151" y="135"/>
                    <a:pt x="136" y="139"/>
                  </a:cubicBezTo>
                  <a:cubicBezTo>
                    <a:pt x="58" y="158"/>
                    <a:pt x="58" y="158"/>
                    <a:pt x="58" y="158"/>
                  </a:cubicBezTo>
                  <a:cubicBezTo>
                    <a:pt x="43" y="162"/>
                    <a:pt x="28" y="153"/>
                    <a:pt x="24" y="138"/>
                  </a:cubicBezTo>
                  <a:cubicBezTo>
                    <a:pt x="4" y="57"/>
                    <a:pt x="4" y="57"/>
                    <a:pt x="4" y="57"/>
                  </a:cubicBezTo>
                  <a:cubicBezTo>
                    <a:pt x="0" y="42"/>
                    <a:pt x="9" y="27"/>
                    <a:pt x="25" y="23"/>
                  </a:cubicBezTo>
                  <a:close/>
                </a:path>
              </a:pathLst>
            </a:custGeom>
            <a:solidFill>
              <a:schemeClr val="accent5">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8" name="Freeform 119"/>
            <p:cNvSpPr>
              <a:spLocks/>
            </p:cNvSpPr>
            <p:nvPr/>
          </p:nvSpPr>
          <p:spPr bwMode="auto">
            <a:xfrm>
              <a:off x="5472113" y="3322638"/>
              <a:ext cx="68263" cy="69850"/>
            </a:xfrm>
            <a:custGeom>
              <a:avLst/>
              <a:gdLst>
                <a:gd name="T0" fmla="*/ 25 w 160"/>
                <a:gd name="T1" fmla="*/ 23 h 162"/>
                <a:gd name="T2" fmla="*/ 102 w 160"/>
                <a:gd name="T3" fmla="*/ 4 h 162"/>
                <a:gd name="T4" fmla="*/ 137 w 160"/>
                <a:gd name="T5" fmla="*/ 24 h 162"/>
                <a:gd name="T6" fmla="*/ 157 w 160"/>
                <a:gd name="T7" fmla="*/ 105 h 162"/>
                <a:gd name="T8" fmla="*/ 136 w 160"/>
                <a:gd name="T9" fmla="*/ 139 h 162"/>
                <a:gd name="T10" fmla="*/ 59 w 160"/>
                <a:gd name="T11" fmla="*/ 158 h 162"/>
                <a:gd name="T12" fmla="*/ 24 w 160"/>
                <a:gd name="T13" fmla="*/ 138 h 162"/>
                <a:gd name="T14" fmla="*/ 4 w 160"/>
                <a:gd name="T15" fmla="*/ 58 h 162"/>
                <a:gd name="T16" fmla="*/ 25 w 160"/>
                <a:gd name="T17" fmla="*/ 23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0" h="162">
                  <a:moveTo>
                    <a:pt x="25" y="23"/>
                  </a:moveTo>
                  <a:cubicBezTo>
                    <a:pt x="102" y="4"/>
                    <a:pt x="102" y="4"/>
                    <a:pt x="102" y="4"/>
                  </a:cubicBezTo>
                  <a:cubicBezTo>
                    <a:pt x="117" y="0"/>
                    <a:pt x="133" y="9"/>
                    <a:pt x="137" y="24"/>
                  </a:cubicBezTo>
                  <a:cubicBezTo>
                    <a:pt x="157" y="105"/>
                    <a:pt x="157" y="105"/>
                    <a:pt x="157" y="105"/>
                  </a:cubicBezTo>
                  <a:cubicBezTo>
                    <a:pt x="160" y="120"/>
                    <a:pt x="151" y="135"/>
                    <a:pt x="136" y="139"/>
                  </a:cubicBezTo>
                  <a:cubicBezTo>
                    <a:pt x="59" y="158"/>
                    <a:pt x="59" y="158"/>
                    <a:pt x="59" y="158"/>
                  </a:cubicBezTo>
                  <a:cubicBezTo>
                    <a:pt x="43" y="162"/>
                    <a:pt x="28" y="153"/>
                    <a:pt x="24" y="138"/>
                  </a:cubicBezTo>
                  <a:cubicBezTo>
                    <a:pt x="4" y="58"/>
                    <a:pt x="4" y="58"/>
                    <a:pt x="4" y="58"/>
                  </a:cubicBezTo>
                  <a:cubicBezTo>
                    <a:pt x="0" y="42"/>
                    <a:pt x="10" y="27"/>
                    <a:pt x="25" y="23"/>
                  </a:cubicBezTo>
                  <a:close/>
                </a:path>
              </a:pathLst>
            </a:custGeom>
            <a:solidFill>
              <a:schemeClr val="accent5">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9" name="Freeform 120"/>
            <p:cNvSpPr>
              <a:spLocks/>
            </p:cNvSpPr>
            <p:nvPr/>
          </p:nvSpPr>
          <p:spPr bwMode="auto">
            <a:xfrm>
              <a:off x="5540375" y="3306763"/>
              <a:ext cx="68263" cy="68263"/>
            </a:xfrm>
            <a:custGeom>
              <a:avLst/>
              <a:gdLst>
                <a:gd name="T0" fmla="*/ 25 w 161"/>
                <a:gd name="T1" fmla="*/ 23 h 162"/>
                <a:gd name="T2" fmla="*/ 102 w 161"/>
                <a:gd name="T3" fmla="*/ 4 h 162"/>
                <a:gd name="T4" fmla="*/ 137 w 161"/>
                <a:gd name="T5" fmla="*/ 25 h 162"/>
                <a:gd name="T6" fmla="*/ 157 w 161"/>
                <a:gd name="T7" fmla="*/ 105 h 162"/>
                <a:gd name="T8" fmla="*/ 136 w 161"/>
                <a:gd name="T9" fmla="*/ 139 h 162"/>
                <a:gd name="T10" fmla="*/ 59 w 161"/>
                <a:gd name="T11" fmla="*/ 159 h 162"/>
                <a:gd name="T12" fmla="*/ 24 w 161"/>
                <a:gd name="T13" fmla="*/ 138 h 162"/>
                <a:gd name="T14" fmla="*/ 4 w 161"/>
                <a:gd name="T15" fmla="*/ 58 h 162"/>
                <a:gd name="T16" fmla="*/ 25 w 161"/>
                <a:gd name="T17" fmla="*/ 23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1" h="162">
                  <a:moveTo>
                    <a:pt x="25" y="23"/>
                  </a:moveTo>
                  <a:cubicBezTo>
                    <a:pt x="102" y="4"/>
                    <a:pt x="102" y="4"/>
                    <a:pt x="102" y="4"/>
                  </a:cubicBezTo>
                  <a:cubicBezTo>
                    <a:pt x="118" y="0"/>
                    <a:pt x="133" y="9"/>
                    <a:pt x="137" y="25"/>
                  </a:cubicBezTo>
                  <a:cubicBezTo>
                    <a:pt x="157" y="105"/>
                    <a:pt x="157" y="105"/>
                    <a:pt x="157" y="105"/>
                  </a:cubicBezTo>
                  <a:cubicBezTo>
                    <a:pt x="161" y="120"/>
                    <a:pt x="151" y="136"/>
                    <a:pt x="136" y="139"/>
                  </a:cubicBezTo>
                  <a:cubicBezTo>
                    <a:pt x="59" y="159"/>
                    <a:pt x="59" y="159"/>
                    <a:pt x="59" y="159"/>
                  </a:cubicBezTo>
                  <a:cubicBezTo>
                    <a:pt x="44" y="162"/>
                    <a:pt x="28" y="153"/>
                    <a:pt x="24" y="138"/>
                  </a:cubicBezTo>
                  <a:cubicBezTo>
                    <a:pt x="4" y="58"/>
                    <a:pt x="4" y="58"/>
                    <a:pt x="4" y="58"/>
                  </a:cubicBezTo>
                  <a:cubicBezTo>
                    <a:pt x="0" y="43"/>
                    <a:pt x="10" y="27"/>
                    <a:pt x="25" y="23"/>
                  </a:cubicBezTo>
                  <a:close/>
                </a:path>
              </a:pathLst>
            </a:custGeom>
            <a:solidFill>
              <a:schemeClr val="accent5">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0" name="Freeform 121"/>
            <p:cNvSpPr>
              <a:spLocks/>
            </p:cNvSpPr>
            <p:nvPr/>
          </p:nvSpPr>
          <p:spPr bwMode="auto">
            <a:xfrm>
              <a:off x="5353050" y="3422650"/>
              <a:ext cx="68263" cy="68263"/>
            </a:xfrm>
            <a:custGeom>
              <a:avLst/>
              <a:gdLst>
                <a:gd name="T0" fmla="*/ 25 w 161"/>
                <a:gd name="T1" fmla="*/ 23 h 162"/>
                <a:gd name="T2" fmla="*/ 102 w 161"/>
                <a:gd name="T3" fmla="*/ 4 h 162"/>
                <a:gd name="T4" fmla="*/ 137 w 161"/>
                <a:gd name="T5" fmla="*/ 24 h 162"/>
                <a:gd name="T6" fmla="*/ 157 w 161"/>
                <a:gd name="T7" fmla="*/ 105 h 162"/>
                <a:gd name="T8" fmla="*/ 136 w 161"/>
                <a:gd name="T9" fmla="*/ 139 h 162"/>
                <a:gd name="T10" fmla="*/ 59 w 161"/>
                <a:gd name="T11" fmla="*/ 158 h 162"/>
                <a:gd name="T12" fmla="*/ 24 w 161"/>
                <a:gd name="T13" fmla="*/ 138 h 162"/>
                <a:gd name="T14" fmla="*/ 4 w 161"/>
                <a:gd name="T15" fmla="*/ 57 h 162"/>
                <a:gd name="T16" fmla="*/ 25 w 161"/>
                <a:gd name="T17" fmla="*/ 23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1" h="162">
                  <a:moveTo>
                    <a:pt x="25" y="23"/>
                  </a:moveTo>
                  <a:cubicBezTo>
                    <a:pt x="102" y="4"/>
                    <a:pt x="102" y="4"/>
                    <a:pt x="102" y="4"/>
                  </a:cubicBezTo>
                  <a:cubicBezTo>
                    <a:pt x="118" y="0"/>
                    <a:pt x="133" y="9"/>
                    <a:pt x="137" y="24"/>
                  </a:cubicBezTo>
                  <a:cubicBezTo>
                    <a:pt x="157" y="105"/>
                    <a:pt x="157" y="105"/>
                    <a:pt x="157" y="105"/>
                  </a:cubicBezTo>
                  <a:cubicBezTo>
                    <a:pt x="161" y="120"/>
                    <a:pt x="151" y="135"/>
                    <a:pt x="136" y="139"/>
                  </a:cubicBezTo>
                  <a:cubicBezTo>
                    <a:pt x="59" y="158"/>
                    <a:pt x="59" y="158"/>
                    <a:pt x="59" y="158"/>
                  </a:cubicBezTo>
                  <a:cubicBezTo>
                    <a:pt x="44" y="162"/>
                    <a:pt x="28" y="153"/>
                    <a:pt x="24" y="138"/>
                  </a:cubicBezTo>
                  <a:cubicBezTo>
                    <a:pt x="4" y="57"/>
                    <a:pt x="4" y="57"/>
                    <a:pt x="4" y="57"/>
                  </a:cubicBezTo>
                  <a:cubicBezTo>
                    <a:pt x="0" y="42"/>
                    <a:pt x="10" y="27"/>
                    <a:pt x="25" y="23"/>
                  </a:cubicBezTo>
                  <a:close/>
                </a:path>
              </a:pathLst>
            </a:custGeom>
            <a:solidFill>
              <a:schemeClr val="accent5">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1" name="Freeform 122"/>
            <p:cNvSpPr>
              <a:spLocks/>
            </p:cNvSpPr>
            <p:nvPr/>
          </p:nvSpPr>
          <p:spPr bwMode="auto">
            <a:xfrm>
              <a:off x="5421313" y="3405188"/>
              <a:ext cx="68263" cy="69850"/>
            </a:xfrm>
            <a:custGeom>
              <a:avLst/>
              <a:gdLst>
                <a:gd name="T0" fmla="*/ 24 w 160"/>
                <a:gd name="T1" fmla="*/ 23 h 162"/>
                <a:gd name="T2" fmla="*/ 102 w 160"/>
                <a:gd name="T3" fmla="*/ 4 h 162"/>
                <a:gd name="T4" fmla="*/ 136 w 160"/>
                <a:gd name="T5" fmla="*/ 25 h 162"/>
                <a:gd name="T6" fmla="*/ 156 w 160"/>
                <a:gd name="T7" fmla="*/ 105 h 162"/>
                <a:gd name="T8" fmla="*/ 135 w 160"/>
                <a:gd name="T9" fmla="*/ 139 h 162"/>
                <a:gd name="T10" fmla="*/ 58 w 160"/>
                <a:gd name="T11" fmla="*/ 159 h 162"/>
                <a:gd name="T12" fmla="*/ 23 w 160"/>
                <a:gd name="T13" fmla="*/ 138 h 162"/>
                <a:gd name="T14" fmla="*/ 3 w 160"/>
                <a:gd name="T15" fmla="*/ 58 h 162"/>
                <a:gd name="T16" fmla="*/ 24 w 160"/>
                <a:gd name="T17" fmla="*/ 23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0" h="162">
                  <a:moveTo>
                    <a:pt x="24" y="23"/>
                  </a:moveTo>
                  <a:cubicBezTo>
                    <a:pt x="102" y="4"/>
                    <a:pt x="102" y="4"/>
                    <a:pt x="102" y="4"/>
                  </a:cubicBezTo>
                  <a:cubicBezTo>
                    <a:pt x="117" y="0"/>
                    <a:pt x="132" y="9"/>
                    <a:pt x="136" y="25"/>
                  </a:cubicBezTo>
                  <a:cubicBezTo>
                    <a:pt x="156" y="105"/>
                    <a:pt x="156" y="105"/>
                    <a:pt x="156" y="105"/>
                  </a:cubicBezTo>
                  <a:cubicBezTo>
                    <a:pt x="160" y="120"/>
                    <a:pt x="151" y="136"/>
                    <a:pt x="135" y="139"/>
                  </a:cubicBezTo>
                  <a:cubicBezTo>
                    <a:pt x="58" y="159"/>
                    <a:pt x="58" y="159"/>
                    <a:pt x="58" y="159"/>
                  </a:cubicBezTo>
                  <a:cubicBezTo>
                    <a:pt x="43" y="162"/>
                    <a:pt x="27" y="153"/>
                    <a:pt x="23" y="138"/>
                  </a:cubicBezTo>
                  <a:cubicBezTo>
                    <a:pt x="3" y="58"/>
                    <a:pt x="3" y="58"/>
                    <a:pt x="3" y="58"/>
                  </a:cubicBezTo>
                  <a:cubicBezTo>
                    <a:pt x="0" y="43"/>
                    <a:pt x="9" y="27"/>
                    <a:pt x="24" y="23"/>
                  </a:cubicBezTo>
                  <a:close/>
                </a:path>
              </a:pathLst>
            </a:custGeom>
            <a:solidFill>
              <a:schemeClr val="accent5">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2" name="Freeform 123"/>
            <p:cNvSpPr>
              <a:spLocks/>
            </p:cNvSpPr>
            <p:nvPr/>
          </p:nvSpPr>
          <p:spPr bwMode="auto">
            <a:xfrm>
              <a:off x="5489575" y="3389313"/>
              <a:ext cx="68263" cy="68263"/>
            </a:xfrm>
            <a:custGeom>
              <a:avLst/>
              <a:gdLst>
                <a:gd name="T0" fmla="*/ 24 w 160"/>
                <a:gd name="T1" fmla="*/ 23 h 163"/>
                <a:gd name="T2" fmla="*/ 102 w 160"/>
                <a:gd name="T3" fmla="*/ 4 h 163"/>
                <a:gd name="T4" fmla="*/ 136 w 160"/>
                <a:gd name="T5" fmla="*/ 25 h 163"/>
                <a:gd name="T6" fmla="*/ 156 w 160"/>
                <a:gd name="T7" fmla="*/ 105 h 163"/>
                <a:gd name="T8" fmla="*/ 136 w 160"/>
                <a:gd name="T9" fmla="*/ 140 h 163"/>
                <a:gd name="T10" fmla="*/ 58 w 160"/>
                <a:gd name="T11" fmla="*/ 159 h 163"/>
                <a:gd name="T12" fmla="*/ 24 w 160"/>
                <a:gd name="T13" fmla="*/ 138 h 163"/>
                <a:gd name="T14" fmla="*/ 4 w 160"/>
                <a:gd name="T15" fmla="*/ 58 h 163"/>
                <a:gd name="T16" fmla="*/ 24 w 160"/>
                <a:gd name="T17" fmla="*/ 23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0" h="163">
                  <a:moveTo>
                    <a:pt x="24" y="23"/>
                  </a:moveTo>
                  <a:cubicBezTo>
                    <a:pt x="102" y="4"/>
                    <a:pt x="102" y="4"/>
                    <a:pt x="102" y="4"/>
                  </a:cubicBezTo>
                  <a:cubicBezTo>
                    <a:pt x="117" y="0"/>
                    <a:pt x="132" y="10"/>
                    <a:pt x="136" y="25"/>
                  </a:cubicBezTo>
                  <a:cubicBezTo>
                    <a:pt x="156" y="105"/>
                    <a:pt x="156" y="105"/>
                    <a:pt x="156" y="105"/>
                  </a:cubicBezTo>
                  <a:cubicBezTo>
                    <a:pt x="160" y="120"/>
                    <a:pt x="151" y="136"/>
                    <a:pt x="136" y="140"/>
                  </a:cubicBezTo>
                  <a:cubicBezTo>
                    <a:pt x="58" y="159"/>
                    <a:pt x="58" y="159"/>
                    <a:pt x="58" y="159"/>
                  </a:cubicBezTo>
                  <a:cubicBezTo>
                    <a:pt x="43" y="163"/>
                    <a:pt x="27" y="153"/>
                    <a:pt x="24" y="138"/>
                  </a:cubicBezTo>
                  <a:cubicBezTo>
                    <a:pt x="4" y="58"/>
                    <a:pt x="4" y="58"/>
                    <a:pt x="4" y="58"/>
                  </a:cubicBezTo>
                  <a:cubicBezTo>
                    <a:pt x="0" y="43"/>
                    <a:pt x="9" y="27"/>
                    <a:pt x="24" y="23"/>
                  </a:cubicBezTo>
                  <a:close/>
                </a:path>
              </a:pathLst>
            </a:custGeom>
            <a:solidFill>
              <a:schemeClr val="tx1">
                <a:lumMod val="10000"/>
                <a:lumOff val="9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3" name="Freeform 124"/>
            <p:cNvSpPr>
              <a:spLocks/>
            </p:cNvSpPr>
            <p:nvPr/>
          </p:nvSpPr>
          <p:spPr bwMode="auto">
            <a:xfrm>
              <a:off x="5556250" y="3371850"/>
              <a:ext cx="68263" cy="68263"/>
            </a:xfrm>
            <a:custGeom>
              <a:avLst/>
              <a:gdLst>
                <a:gd name="T0" fmla="*/ 24 w 160"/>
                <a:gd name="T1" fmla="*/ 23 h 162"/>
                <a:gd name="T2" fmla="*/ 102 w 160"/>
                <a:gd name="T3" fmla="*/ 3 h 162"/>
                <a:gd name="T4" fmla="*/ 136 w 160"/>
                <a:gd name="T5" fmla="*/ 24 h 162"/>
                <a:gd name="T6" fmla="*/ 156 w 160"/>
                <a:gd name="T7" fmla="*/ 104 h 162"/>
                <a:gd name="T8" fmla="*/ 136 w 160"/>
                <a:gd name="T9" fmla="*/ 139 h 162"/>
                <a:gd name="T10" fmla="*/ 58 w 160"/>
                <a:gd name="T11" fmla="*/ 158 h 162"/>
                <a:gd name="T12" fmla="*/ 24 w 160"/>
                <a:gd name="T13" fmla="*/ 137 h 162"/>
                <a:gd name="T14" fmla="*/ 4 w 160"/>
                <a:gd name="T15" fmla="*/ 57 h 162"/>
                <a:gd name="T16" fmla="*/ 24 w 160"/>
                <a:gd name="T17" fmla="*/ 23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0" h="162">
                  <a:moveTo>
                    <a:pt x="24" y="23"/>
                  </a:moveTo>
                  <a:cubicBezTo>
                    <a:pt x="102" y="3"/>
                    <a:pt x="102" y="3"/>
                    <a:pt x="102" y="3"/>
                  </a:cubicBezTo>
                  <a:cubicBezTo>
                    <a:pt x="117" y="0"/>
                    <a:pt x="133" y="9"/>
                    <a:pt x="136" y="24"/>
                  </a:cubicBezTo>
                  <a:cubicBezTo>
                    <a:pt x="156" y="104"/>
                    <a:pt x="156" y="104"/>
                    <a:pt x="156" y="104"/>
                  </a:cubicBezTo>
                  <a:cubicBezTo>
                    <a:pt x="160" y="119"/>
                    <a:pt x="151" y="135"/>
                    <a:pt x="136" y="139"/>
                  </a:cubicBezTo>
                  <a:cubicBezTo>
                    <a:pt x="58" y="158"/>
                    <a:pt x="58" y="158"/>
                    <a:pt x="58" y="158"/>
                  </a:cubicBezTo>
                  <a:cubicBezTo>
                    <a:pt x="43" y="162"/>
                    <a:pt x="28" y="153"/>
                    <a:pt x="24" y="137"/>
                  </a:cubicBezTo>
                  <a:cubicBezTo>
                    <a:pt x="4" y="57"/>
                    <a:pt x="4" y="57"/>
                    <a:pt x="4" y="57"/>
                  </a:cubicBezTo>
                  <a:cubicBezTo>
                    <a:pt x="0" y="42"/>
                    <a:pt x="9" y="26"/>
                    <a:pt x="24" y="23"/>
                  </a:cubicBezTo>
                  <a:close/>
                </a:path>
              </a:pathLst>
            </a:custGeom>
            <a:solidFill>
              <a:schemeClr val="tx1">
                <a:lumMod val="10000"/>
                <a:lumOff val="9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4" name="Freeform 125"/>
            <p:cNvSpPr>
              <a:spLocks/>
            </p:cNvSpPr>
            <p:nvPr/>
          </p:nvSpPr>
          <p:spPr bwMode="auto">
            <a:xfrm>
              <a:off x="5370513" y="3487738"/>
              <a:ext cx="68263" cy="69850"/>
            </a:xfrm>
            <a:custGeom>
              <a:avLst/>
              <a:gdLst>
                <a:gd name="T0" fmla="*/ 24 w 160"/>
                <a:gd name="T1" fmla="*/ 23 h 163"/>
                <a:gd name="T2" fmla="*/ 102 w 160"/>
                <a:gd name="T3" fmla="*/ 4 h 163"/>
                <a:gd name="T4" fmla="*/ 136 w 160"/>
                <a:gd name="T5" fmla="*/ 25 h 163"/>
                <a:gd name="T6" fmla="*/ 156 w 160"/>
                <a:gd name="T7" fmla="*/ 105 h 163"/>
                <a:gd name="T8" fmla="*/ 136 w 160"/>
                <a:gd name="T9" fmla="*/ 140 h 163"/>
                <a:gd name="T10" fmla="*/ 58 w 160"/>
                <a:gd name="T11" fmla="*/ 159 h 163"/>
                <a:gd name="T12" fmla="*/ 24 w 160"/>
                <a:gd name="T13" fmla="*/ 138 h 163"/>
                <a:gd name="T14" fmla="*/ 4 w 160"/>
                <a:gd name="T15" fmla="*/ 58 h 163"/>
                <a:gd name="T16" fmla="*/ 24 w 160"/>
                <a:gd name="T17" fmla="*/ 23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0" h="163">
                  <a:moveTo>
                    <a:pt x="24" y="23"/>
                  </a:moveTo>
                  <a:cubicBezTo>
                    <a:pt x="102" y="4"/>
                    <a:pt x="102" y="4"/>
                    <a:pt x="102" y="4"/>
                  </a:cubicBezTo>
                  <a:cubicBezTo>
                    <a:pt x="117" y="0"/>
                    <a:pt x="133" y="10"/>
                    <a:pt x="136" y="25"/>
                  </a:cubicBezTo>
                  <a:cubicBezTo>
                    <a:pt x="156" y="105"/>
                    <a:pt x="156" y="105"/>
                    <a:pt x="156" y="105"/>
                  </a:cubicBezTo>
                  <a:cubicBezTo>
                    <a:pt x="160" y="120"/>
                    <a:pt x="151" y="136"/>
                    <a:pt x="136" y="140"/>
                  </a:cubicBezTo>
                  <a:cubicBezTo>
                    <a:pt x="58" y="159"/>
                    <a:pt x="58" y="159"/>
                    <a:pt x="58" y="159"/>
                  </a:cubicBezTo>
                  <a:cubicBezTo>
                    <a:pt x="43" y="163"/>
                    <a:pt x="28" y="153"/>
                    <a:pt x="24" y="138"/>
                  </a:cubicBezTo>
                  <a:cubicBezTo>
                    <a:pt x="4" y="58"/>
                    <a:pt x="4" y="58"/>
                    <a:pt x="4" y="58"/>
                  </a:cubicBezTo>
                  <a:cubicBezTo>
                    <a:pt x="0" y="43"/>
                    <a:pt x="9" y="27"/>
                    <a:pt x="24" y="23"/>
                  </a:cubicBezTo>
                  <a:close/>
                </a:path>
              </a:pathLst>
            </a:custGeom>
            <a:solidFill>
              <a:schemeClr val="accent5">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5" name="Freeform 126"/>
            <p:cNvSpPr>
              <a:spLocks/>
            </p:cNvSpPr>
            <p:nvPr/>
          </p:nvSpPr>
          <p:spPr bwMode="auto">
            <a:xfrm>
              <a:off x="5437188" y="3471863"/>
              <a:ext cx="68263" cy="68263"/>
            </a:xfrm>
            <a:custGeom>
              <a:avLst/>
              <a:gdLst>
                <a:gd name="T0" fmla="*/ 25 w 160"/>
                <a:gd name="T1" fmla="*/ 23 h 162"/>
                <a:gd name="T2" fmla="*/ 102 w 160"/>
                <a:gd name="T3" fmla="*/ 3 h 162"/>
                <a:gd name="T4" fmla="*/ 137 w 160"/>
                <a:gd name="T5" fmla="*/ 24 h 162"/>
                <a:gd name="T6" fmla="*/ 157 w 160"/>
                <a:gd name="T7" fmla="*/ 104 h 162"/>
                <a:gd name="T8" fmla="*/ 136 w 160"/>
                <a:gd name="T9" fmla="*/ 139 h 162"/>
                <a:gd name="T10" fmla="*/ 58 w 160"/>
                <a:gd name="T11" fmla="*/ 158 h 162"/>
                <a:gd name="T12" fmla="*/ 24 w 160"/>
                <a:gd name="T13" fmla="*/ 137 h 162"/>
                <a:gd name="T14" fmla="*/ 4 w 160"/>
                <a:gd name="T15" fmla="*/ 57 h 162"/>
                <a:gd name="T16" fmla="*/ 25 w 160"/>
                <a:gd name="T17" fmla="*/ 23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0" h="162">
                  <a:moveTo>
                    <a:pt x="25" y="23"/>
                  </a:moveTo>
                  <a:cubicBezTo>
                    <a:pt x="102" y="3"/>
                    <a:pt x="102" y="3"/>
                    <a:pt x="102" y="3"/>
                  </a:cubicBezTo>
                  <a:cubicBezTo>
                    <a:pt x="117" y="0"/>
                    <a:pt x="133" y="9"/>
                    <a:pt x="137" y="24"/>
                  </a:cubicBezTo>
                  <a:cubicBezTo>
                    <a:pt x="157" y="104"/>
                    <a:pt x="157" y="104"/>
                    <a:pt x="157" y="104"/>
                  </a:cubicBezTo>
                  <a:cubicBezTo>
                    <a:pt x="160" y="119"/>
                    <a:pt x="151" y="135"/>
                    <a:pt x="136" y="139"/>
                  </a:cubicBezTo>
                  <a:cubicBezTo>
                    <a:pt x="58" y="158"/>
                    <a:pt x="58" y="158"/>
                    <a:pt x="58" y="158"/>
                  </a:cubicBezTo>
                  <a:cubicBezTo>
                    <a:pt x="43" y="162"/>
                    <a:pt x="28" y="153"/>
                    <a:pt x="24" y="137"/>
                  </a:cubicBezTo>
                  <a:cubicBezTo>
                    <a:pt x="4" y="57"/>
                    <a:pt x="4" y="57"/>
                    <a:pt x="4" y="57"/>
                  </a:cubicBezTo>
                  <a:cubicBezTo>
                    <a:pt x="0" y="42"/>
                    <a:pt x="10" y="26"/>
                    <a:pt x="25" y="23"/>
                  </a:cubicBezTo>
                  <a:close/>
                </a:path>
              </a:pathLst>
            </a:custGeom>
            <a:solidFill>
              <a:schemeClr val="accent5">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6" name="Freeform 127"/>
            <p:cNvSpPr>
              <a:spLocks/>
            </p:cNvSpPr>
            <p:nvPr/>
          </p:nvSpPr>
          <p:spPr bwMode="auto">
            <a:xfrm>
              <a:off x="5505450" y="3454400"/>
              <a:ext cx="68263" cy="68263"/>
            </a:xfrm>
            <a:custGeom>
              <a:avLst/>
              <a:gdLst>
                <a:gd name="T0" fmla="*/ 25 w 161"/>
                <a:gd name="T1" fmla="*/ 23 h 162"/>
                <a:gd name="T2" fmla="*/ 102 w 161"/>
                <a:gd name="T3" fmla="*/ 4 h 162"/>
                <a:gd name="T4" fmla="*/ 137 w 161"/>
                <a:gd name="T5" fmla="*/ 24 h 162"/>
                <a:gd name="T6" fmla="*/ 157 w 161"/>
                <a:gd name="T7" fmla="*/ 105 h 162"/>
                <a:gd name="T8" fmla="*/ 136 w 161"/>
                <a:gd name="T9" fmla="*/ 139 h 162"/>
                <a:gd name="T10" fmla="*/ 59 w 161"/>
                <a:gd name="T11" fmla="*/ 158 h 162"/>
                <a:gd name="T12" fmla="*/ 24 w 161"/>
                <a:gd name="T13" fmla="*/ 138 h 162"/>
                <a:gd name="T14" fmla="*/ 4 w 161"/>
                <a:gd name="T15" fmla="*/ 57 h 162"/>
                <a:gd name="T16" fmla="*/ 25 w 161"/>
                <a:gd name="T17" fmla="*/ 23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1" h="162">
                  <a:moveTo>
                    <a:pt x="25" y="23"/>
                  </a:moveTo>
                  <a:cubicBezTo>
                    <a:pt x="102" y="4"/>
                    <a:pt x="102" y="4"/>
                    <a:pt x="102" y="4"/>
                  </a:cubicBezTo>
                  <a:cubicBezTo>
                    <a:pt x="117" y="0"/>
                    <a:pt x="133" y="9"/>
                    <a:pt x="137" y="24"/>
                  </a:cubicBezTo>
                  <a:cubicBezTo>
                    <a:pt x="157" y="105"/>
                    <a:pt x="157" y="105"/>
                    <a:pt x="157" y="105"/>
                  </a:cubicBezTo>
                  <a:cubicBezTo>
                    <a:pt x="161" y="120"/>
                    <a:pt x="151" y="135"/>
                    <a:pt x="136" y="139"/>
                  </a:cubicBezTo>
                  <a:cubicBezTo>
                    <a:pt x="59" y="158"/>
                    <a:pt x="59" y="158"/>
                    <a:pt x="59" y="158"/>
                  </a:cubicBezTo>
                  <a:cubicBezTo>
                    <a:pt x="44" y="162"/>
                    <a:pt x="28" y="153"/>
                    <a:pt x="24" y="138"/>
                  </a:cubicBezTo>
                  <a:cubicBezTo>
                    <a:pt x="4" y="57"/>
                    <a:pt x="4" y="57"/>
                    <a:pt x="4" y="57"/>
                  </a:cubicBezTo>
                  <a:cubicBezTo>
                    <a:pt x="0" y="42"/>
                    <a:pt x="10" y="27"/>
                    <a:pt x="25" y="23"/>
                  </a:cubicBezTo>
                  <a:close/>
                </a:path>
              </a:pathLst>
            </a:custGeom>
            <a:solidFill>
              <a:schemeClr val="accent5">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7" name="Freeform 128"/>
            <p:cNvSpPr>
              <a:spLocks/>
            </p:cNvSpPr>
            <p:nvPr/>
          </p:nvSpPr>
          <p:spPr bwMode="auto">
            <a:xfrm>
              <a:off x="5573713" y="3436938"/>
              <a:ext cx="68263" cy="69850"/>
            </a:xfrm>
            <a:custGeom>
              <a:avLst/>
              <a:gdLst>
                <a:gd name="T0" fmla="*/ 24 w 160"/>
                <a:gd name="T1" fmla="*/ 23 h 162"/>
                <a:gd name="T2" fmla="*/ 102 w 160"/>
                <a:gd name="T3" fmla="*/ 4 h 162"/>
                <a:gd name="T4" fmla="*/ 136 w 160"/>
                <a:gd name="T5" fmla="*/ 24 h 162"/>
                <a:gd name="T6" fmla="*/ 156 w 160"/>
                <a:gd name="T7" fmla="*/ 105 h 162"/>
                <a:gd name="T8" fmla="*/ 135 w 160"/>
                <a:gd name="T9" fmla="*/ 139 h 162"/>
                <a:gd name="T10" fmla="*/ 58 w 160"/>
                <a:gd name="T11" fmla="*/ 159 h 162"/>
                <a:gd name="T12" fmla="*/ 23 w 160"/>
                <a:gd name="T13" fmla="*/ 138 h 162"/>
                <a:gd name="T14" fmla="*/ 3 w 160"/>
                <a:gd name="T15" fmla="*/ 58 h 162"/>
                <a:gd name="T16" fmla="*/ 24 w 160"/>
                <a:gd name="T17" fmla="*/ 23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0" h="162">
                  <a:moveTo>
                    <a:pt x="24" y="23"/>
                  </a:moveTo>
                  <a:cubicBezTo>
                    <a:pt x="102" y="4"/>
                    <a:pt x="102" y="4"/>
                    <a:pt x="102" y="4"/>
                  </a:cubicBezTo>
                  <a:cubicBezTo>
                    <a:pt x="117" y="0"/>
                    <a:pt x="132" y="9"/>
                    <a:pt x="136" y="24"/>
                  </a:cubicBezTo>
                  <a:cubicBezTo>
                    <a:pt x="156" y="105"/>
                    <a:pt x="156" y="105"/>
                    <a:pt x="156" y="105"/>
                  </a:cubicBezTo>
                  <a:cubicBezTo>
                    <a:pt x="160" y="120"/>
                    <a:pt x="151" y="135"/>
                    <a:pt x="135" y="139"/>
                  </a:cubicBezTo>
                  <a:cubicBezTo>
                    <a:pt x="58" y="159"/>
                    <a:pt x="58" y="159"/>
                    <a:pt x="58" y="159"/>
                  </a:cubicBezTo>
                  <a:cubicBezTo>
                    <a:pt x="43" y="162"/>
                    <a:pt x="27" y="153"/>
                    <a:pt x="23" y="138"/>
                  </a:cubicBezTo>
                  <a:cubicBezTo>
                    <a:pt x="3" y="58"/>
                    <a:pt x="3" y="58"/>
                    <a:pt x="3" y="58"/>
                  </a:cubicBezTo>
                  <a:cubicBezTo>
                    <a:pt x="0" y="42"/>
                    <a:pt x="9" y="27"/>
                    <a:pt x="24" y="23"/>
                  </a:cubicBez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8" name="Freeform 129"/>
            <p:cNvSpPr>
              <a:spLocks noEditPoints="1"/>
            </p:cNvSpPr>
            <p:nvPr/>
          </p:nvSpPr>
          <p:spPr bwMode="auto">
            <a:xfrm>
              <a:off x="5529263" y="3187700"/>
              <a:ext cx="30163" cy="36513"/>
            </a:xfrm>
            <a:custGeom>
              <a:avLst/>
              <a:gdLst>
                <a:gd name="T0" fmla="*/ 11 w 19"/>
                <a:gd name="T1" fmla="*/ 19 h 23"/>
                <a:gd name="T2" fmla="*/ 13 w 19"/>
                <a:gd name="T3" fmla="*/ 19 h 23"/>
                <a:gd name="T4" fmla="*/ 15 w 19"/>
                <a:gd name="T5" fmla="*/ 11 h 23"/>
                <a:gd name="T6" fmla="*/ 14 w 19"/>
                <a:gd name="T7" fmla="*/ 9 h 23"/>
                <a:gd name="T8" fmla="*/ 12 w 19"/>
                <a:gd name="T9" fmla="*/ 10 h 23"/>
                <a:gd name="T10" fmla="*/ 10 w 19"/>
                <a:gd name="T11" fmla="*/ 8 h 23"/>
                <a:gd name="T12" fmla="*/ 12 w 19"/>
                <a:gd name="T13" fmla="*/ 3 h 23"/>
                <a:gd name="T14" fmla="*/ 10 w 19"/>
                <a:gd name="T15" fmla="*/ 0 h 23"/>
                <a:gd name="T16" fmla="*/ 14 w 19"/>
                <a:gd name="T17" fmla="*/ 0 h 23"/>
                <a:gd name="T18" fmla="*/ 15 w 19"/>
                <a:gd name="T19" fmla="*/ 1 h 23"/>
                <a:gd name="T20" fmla="*/ 16 w 19"/>
                <a:gd name="T21" fmla="*/ 10 h 23"/>
                <a:gd name="T22" fmla="*/ 19 w 19"/>
                <a:gd name="T23" fmla="*/ 17 h 23"/>
                <a:gd name="T24" fmla="*/ 18 w 19"/>
                <a:gd name="T25" fmla="*/ 19 h 23"/>
                <a:gd name="T26" fmla="*/ 13 w 19"/>
                <a:gd name="T27" fmla="*/ 21 h 23"/>
                <a:gd name="T28" fmla="*/ 11 w 19"/>
                <a:gd name="T29" fmla="*/ 22 h 23"/>
                <a:gd name="T30" fmla="*/ 10 w 19"/>
                <a:gd name="T31" fmla="*/ 19 h 23"/>
                <a:gd name="T32" fmla="*/ 10 w 19"/>
                <a:gd name="T33" fmla="*/ 14 h 23"/>
                <a:gd name="T34" fmla="*/ 10 w 19"/>
                <a:gd name="T35" fmla="*/ 14 h 23"/>
                <a:gd name="T36" fmla="*/ 8 w 19"/>
                <a:gd name="T37" fmla="*/ 20 h 23"/>
                <a:gd name="T38" fmla="*/ 10 w 19"/>
                <a:gd name="T39" fmla="*/ 22 h 23"/>
                <a:gd name="T40" fmla="*/ 6 w 19"/>
                <a:gd name="T41" fmla="*/ 22 h 23"/>
                <a:gd name="T42" fmla="*/ 4 w 19"/>
                <a:gd name="T43" fmla="*/ 21 h 23"/>
                <a:gd name="T44" fmla="*/ 3 w 19"/>
                <a:gd name="T45" fmla="*/ 13 h 23"/>
                <a:gd name="T46" fmla="*/ 0 w 19"/>
                <a:gd name="T47" fmla="*/ 5 h 23"/>
                <a:gd name="T48" fmla="*/ 1 w 19"/>
                <a:gd name="T49" fmla="*/ 3 h 23"/>
                <a:gd name="T50" fmla="*/ 6 w 19"/>
                <a:gd name="T51" fmla="*/ 1 h 23"/>
                <a:gd name="T52" fmla="*/ 8 w 19"/>
                <a:gd name="T53" fmla="*/ 1 h 23"/>
                <a:gd name="T54" fmla="*/ 10 w 19"/>
                <a:gd name="T55" fmla="*/ 3 h 23"/>
                <a:gd name="T56" fmla="*/ 8 w 19"/>
                <a:gd name="T57" fmla="*/ 3 h 23"/>
                <a:gd name="T58" fmla="*/ 3 w 19"/>
                <a:gd name="T59" fmla="*/ 5 h 23"/>
                <a:gd name="T60" fmla="*/ 4 w 19"/>
                <a:gd name="T61" fmla="*/ 12 h 23"/>
                <a:gd name="T62" fmla="*/ 6 w 19"/>
                <a:gd name="T63" fmla="*/ 17 h 23"/>
                <a:gd name="T64" fmla="*/ 9 w 19"/>
                <a:gd name="T65" fmla="*/ 12 h 23"/>
                <a:gd name="T66" fmla="*/ 10 w 19"/>
                <a:gd name="T67" fmla="*/ 14 h 23"/>
                <a:gd name="T68" fmla="*/ 8 w 19"/>
                <a:gd name="T69" fmla="*/ 20 h 23"/>
                <a:gd name="T70" fmla="*/ 10 w 19"/>
                <a:gd name="T71" fmla="*/ 8 h 23"/>
                <a:gd name="T72" fmla="*/ 10 w 19"/>
                <a:gd name="T73"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9" h="23">
                  <a:moveTo>
                    <a:pt x="10" y="19"/>
                  </a:moveTo>
                  <a:lnTo>
                    <a:pt x="11" y="19"/>
                  </a:lnTo>
                  <a:lnTo>
                    <a:pt x="12" y="20"/>
                  </a:lnTo>
                  <a:lnTo>
                    <a:pt x="13" y="19"/>
                  </a:lnTo>
                  <a:lnTo>
                    <a:pt x="16" y="18"/>
                  </a:lnTo>
                  <a:lnTo>
                    <a:pt x="15" y="11"/>
                  </a:lnTo>
                  <a:lnTo>
                    <a:pt x="15" y="10"/>
                  </a:lnTo>
                  <a:lnTo>
                    <a:pt x="14" y="9"/>
                  </a:lnTo>
                  <a:lnTo>
                    <a:pt x="14" y="5"/>
                  </a:lnTo>
                  <a:lnTo>
                    <a:pt x="12" y="10"/>
                  </a:lnTo>
                  <a:lnTo>
                    <a:pt x="10" y="10"/>
                  </a:lnTo>
                  <a:lnTo>
                    <a:pt x="10" y="8"/>
                  </a:lnTo>
                  <a:lnTo>
                    <a:pt x="10" y="8"/>
                  </a:lnTo>
                  <a:lnTo>
                    <a:pt x="12" y="3"/>
                  </a:lnTo>
                  <a:lnTo>
                    <a:pt x="10" y="3"/>
                  </a:lnTo>
                  <a:lnTo>
                    <a:pt x="10" y="0"/>
                  </a:lnTo>
                  <a:lnTo>
                    <a:pt x="12" y="0"/>
                  </a:lnTo>
                  <a:lnTo>
                    <a:pt x="14" y="0"/>
                  </a:lnTo>
                  <a:lnTo>
                    <a:pt x="14" y="1"/>
                  </a:lnTo>
                  <a:lnTo>
                    <a:pt x="15" y="1"/>
                  </a:lnTo>
                  <a:lnTo>
                    <a:pt x="17" y="8"/>
                  </a:lnTo>
                  <a:lnTo>
                    <a:pt x="16" y="10"/>
                  </a:lnTo>
                  <a:lnTo>
                    <a:pt x="17" y="10"/>
                  </a:lnTo>
                  <a:lnTo>
                    <a:pt x="19" y="17"/>
                  </a:lnTo>
                  <a:lnTo>
                    <a:pt x="18" y="19"/>
                  </a:lnTo>
                  <a:lnTo>
                    <a:pt x="18" y="19"/>
                  </a:lnTo>
                  <a:lnTo>
                    <a:pt x="17" y="20"/>
                  </a:lnTo>
                  <a:lnTo>
                    <a:pt x="13" y="21"/>
                  </a:lnTo>
                  <a:lnTo>
                    <a:pt x="12" y="20"/>
                  </a:lnTo>
                  <a:lnTo>
                    <a:pt x="11" y="22"/>
                  </a:lnTo>
                  <a:lnTo>
                    <a:pt x="10" y="22"/>
                  </a:lnTo>
                  <a:lnTo>
                    <a:pt x="10" y="19"/>
                  </a:lnTo>
                  <a:lnTo>
                    <a:pt x="10" y="19"/>
                  </a:lnTo>
                  <a:close/>
                  <a:moveTo>
                    <a:pt x="10" y="14"/>
                  </a:moveTo>
                  <a:lnTo>
                    <a:pt x="10" y="14"/>
                  </a:lnTo>
                  <a:lnTo>
                    <a:pt x="10" y="14"/>
                  </a:lnTo>
                  <a:lnTo>
                    <a:pt x="10" y="14"/>
                  </a:lnTo>
                  <a:close/>
                  <a:moveTo>
                    <a:pt x="8" y="20"/>
                  </a:moveTo>
                  <a:lnTo>
                    <a:pt x="10" y="19"/>
                  </a:lnTo>
                  <a:lnTo>
                    <a:pt x="10" y="22"/>
                  </a:lnTo>
                  <a:lnTo>
                    <a:pt x="7" y="23"/>
                  </a:lnTo>
                  <a:lnTo>
                    <a:pt x="6" y="22"/>
                  </a:lnTo>
                  <a:lnTo>
                    <a:pt x="6" y="22"/>
                  </a:lnTo>
                  <a:lnTo>
                    <a:pt x="4" y="21"/>
                  </a:lnTo>
                  <a:lnTo>
                    <a:pt x="3" y="14"/>
                  </a:lnTo>
                  <a:lnTo>
                    <a:pt x="3" y="13"/>
                  </a:lnTo>
                  <a:lnTo>
                    <a:pt x="2" y="12"/>
                  </a:lnTo>
                  <a:lnTo>
                    <a:pt x="0" y="5"/>
                  </a:lnTo>
                  <a:lnTo>
                    <a:pt x="1" y="3"/>
                  </a:lnTo>
                  <a:lnTo>
                    <a:pt x="1" y="3"/>
                  </a:lnTo>
                  <a:lnTo>
                    <a:pt x="2" y="2"/>
                  </a:lnTo>
                  <a:lnTo>
                    <a:pt x="6" y="1"/>
                  </a:lnTo>
                  <a:lnTo>
                    <a:pt x="7" y="2"/>
                  </a:lnTo>
                  <a:lnTo>
                    <a:pt x="8" y="1"/>
                  </a:lnTo>
                  <a:lnTo>
                    <a:pt x="10" y="0"/>
                  </a:lnTo>
                  <a:lnTo>
                    <a:pt x="10" y="3"/>
                  </a:lnTo>
                  <a:lnTo>
                    <a:pt x="9" y="3"/>
                  </a:lnTo>
                  <a:lnTo>
                    <a:pt x="8" y="3"/>
                  </a:lnTo>
                  <a:lnTo>
                    <a:pt x="7" y="4"/>
                  </a:lnTo>
                  <a:lnTo>
                    <a:pt x="3" y="5"/>
                  </a:lnTo>
                  <a:lnTo>
                    <a:pt x="5" y="11"/>
                  </a:lnTo>
                  <a:lnTo>
                    <a:pt x="4" y="12"/>
                  </a:lnTo>
                  <a:lnTo>
                    <a:pt x="5" y="13"/>
                  </a:lnTo>
                  <a:lnTo>
                    <a:pt x="6" y="17"/>
                  </a:lnTo>
                  <a:lnTo>
                    <a:pt x="8" y="12"/>
                  </a:lnTo>
                  <a:lnTo>
                    <a:pt x="9" y="12"/>
                  </a:lnTo>
                  <a:lnTo>
                    <a:pt x="10" y="14"/>
                  </a:lnTo>
                  <a:lnTo>
                    <a:pt x="10" y="14"/>
                  </a:lnTo>
                  <a:lnTo>
                    <a:pt x="8" y="20"/>
                  </a:lnTo>
                  <a:lnTo>
                    <a:pt x="8" y="20"/>
                  </a:lnTo>
                  <a:close/>
                  <a:moveTo>
                    <a:pt x="10" y="8"/>
                  </a:moveTo>
                  <a:lnTo>
                    <a:pt x="10" y="8"/>
                  </a:lnTo>
                  <a:lnTo>
                    <a:pt x="10" y="8"/>
                  </a:lnTo>
                  <a:lnTo>
                    <a:pt x="10" y="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9" name="Freeform 130"/>
            <p:cNvSpPr>
              <a:spLocks/>
            </p:cNvSpPr>
            <p:nvPr/>
          </p:nvSpPr>
          <p:spPr bwMode="auto">
            <a:xfrm>
              <a:off x="5343525" y="3311525"/>
              <a:ext cx="17463" cy="28575"/>
            </a:xfrm>
            <a:custGeom>
              <a:avLst/>
              <a:gdLst>
                <a:gd name="T0" fmla="*/ 43 w 43"/>
                <a:gd name="T1" fmla="*/ 9 h 65"/>
                <a:gd name="T2" fmla="*/ 35 w 43"/>
                <a:gd name="T3" fmla="*/ 32 h 65"/>
                <a:gd name="T4" fmla="*/ 36 w 43"/>
                <a:gd name="T5" fmla="*/ 56 h 65"/>
                <a:gd name="T6" fmla="*/ 37 w 43"/>
                <a:gd name="T7" fmla="*/ 62 h 65"/>
                <a:gd name="T8" fmla="*/ 26 w 43"/>
                <a:gd name="T9" fmla="*/ 65 h 65"/>
                <a:gd name="T10" fmla="*/ 25 w 43"/>
                <a:gd name="T11" fmla="*/ 59 h 65"/>
                <a:gd name="T12" fmla="*/ 25 w 43"/>
                <a:gd name="T13" fmla="*/ 34 h 65"/>
                <a:gd name="T14" fmla="*/ 32 w 43"/>
                <a:gd name="T15" fmla="*/ 12 h 65"/>
                <a:gd name="T16" fmla="*/ 3 w 43"/>
                <a:gd name="T17" fmla="*/ 19 h 65"/>
                <a:gd name="T18" fmla="*/ 0 w 43"/>
                <a:gd name="T19" fmla="*/ 10 h 65"/>
                <a:gd name="T20" fmla="*/ 41 w 43"/>
                <a:gd name="T21" fmla="*/ 0 h 65"/>
                <a:gd name="T22" fmla="*/ 43 w 43"/>
                <a:gd name="T23" fmla="*/ 9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3" h="65">
                  <a:moveTo>
                    <a:pt x="43" y="9"/>
                  </a:moveTo>
                  <a:cubicBezTo>
                    <a:pt x="39" y="18"/>
                    <a:pt x="36" y="25"/>
                    <a:pt x="35" y="32"/>
                  </a:cubicBezTo>
                  <a:cubicBezTo>
                    <a:pt x="35" y="39"/>
                    <a:pt x="35" y="47"/>
                    <a:pt x="36" y="56"/>
                  </a:cubicBezTo>
                  <a:cubicBezTo>
                    <a:pt x="37" y="62"/>
                    <a:pt x="37" y="62"/>
                    <a:pt x="37" y="62"/>
                  </a:cubicBezTo>
                  <a:cubicBezTo>
                    <a:pt x="26" y="65"/>
                    <a:pt x="26" y="65"/>
                    <a:pt x="26" y="65"/>
                  </a:cubicBezTo>
                  <a:cubicBezTo>
                    <a:pt x="25" y="59"/>
                    <a:pt x="25" y="59"/>
                    <a:pt x="25" y="59"/>
                  </a:cubicBezTo>
                  <a:cubicBezTo>
                    <a:pt x="24" y="50"/>
                    <a:pt x="24" y="42"/>
                    <a:pt x="25" y="34"/>
                  </a:cubicBezTo>
                  <a:cubicBezTo>
                    <a:pt x="26" y="26"/>
                    <a:pt x="28" y="19"/>
                    <a:pt x="32" y="12"/>
                  </a:cubicBezTo>
                  <a:cubicBezTo>
                    <a:pt x="3" y="19"/>
                    <a:pt x="3" y="19"/>
                    <a:pt x="3" y="19"/>
                  </a:cubicBezTo>
                  <a:cubicBezTo>
                    <a:pt x="0" y="10"/>
                    <a:pt x="0" y="10"/>
                    <a:pt x="0" y="10"/>
                  </a:cubicBezTo>
                  <a:cubicBezTo>
                    <a:pt x="41" y="0"/>
                    <a:pt x="41" y="0"/>
                    <a:pt x="41" y="0"/>
                  </a:cubicBezTo>
                  <a:lnTo>
                    <a:pt x="43" y="9"/>
                  </a:lnTo>
                  <a:close/>
                </a:path>
              </a:pathLst>
            </a:custGeom>
            <a:solidFill>
              <a:srgbClr val="4D4D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0" name="Freeform 131"/>
            <p:cNvSpPr>
              <a:spLocks noEditPoints="1"/>
            </p:cNvSpPr>
            <p:nvPr/>
          </p:nvSpPr>
          <p:spPr bwMode="auto">
            <a:xfrm>
              <a:off x="5413375" y="3295650"/>
              <a:ext cx="20638" cy="25400"/>
            </a:xfrm>
            <a:custGeom>
              <a:avLst/>
              <a:gdLst>
                <a:gd name="T0" fmla="*/ 38 w 47"/>
                <a:gd name="T1" fmla="*/ 12 h 61"/>
                <a:gd name="T2" fmla="*/ 38 w 47"/>
                <a:gd name="T3" fmla="*/ 20 h 61"/>
                <a:gd name="T4" fmla="*/ 33 w 47"/>
                <a:gd name="T5" fmla="*/ 27 h 61"/>
                <a:gd name="T6" fmla="*/ 41 w 47"/>
                <a:gd name="T7" fmla="*/ 31 h 61"/>
                <a:gd name="T8" fmla="*/ 46 w 47"/>
                <a:gd name="T9" fmla="*/ 38 h 61"/>
                <a:gd name="T10" fmla="*/ 44 w 47"/>
                <a:gd name="T11" fmla="*/ 52 h 61"/>
                <a:gd name="T12" fmla="*/ 31 w 47"/>
                <a:gd name="T13" fmla="*/ 60 h 61"/>
                <a:gd name="T14" fmla="*/ 26 w 47"/>
                <a:gd name="T15" fmla="*/ 60 h 61"/>
                <a:gd name="T16" fmla="*/ 26 w 47"/>
                <a:gd name="T17" fmla="*/ 51 h 61"/>
                <a:gd name="T18" fmla="*/ 28 w 47"/>
                <a:gd name="T19" fmla="*/ 51 h 61"/>
                <a:gd name="T20" fmla="*/ 34 w 47"/>
                <a:gd name="T21" fmla="*/ 47 h 61"/>
                <a:gd name="T22" fmla="*/ 34 w 47"/>
                <a:gd name="T23" fmla="*/ 40 h 61"/>
                <a:gd name="T24" fmla="*/ 31 w 47"/>
                <a:gd name="T25" fmla="*/ 35 h 61"/>
                <a:gd name="T26" fmla="*/ 26 w 47"/>
                <a:gd name="T27" fmla="*/ 34 h 61"/>
                <a:gd name="T28" fmla="*/ 26 w 47"/>
                <a:gd name="T29" fmla="*/ 22 h 61"/>
                <a:gd name="T30" fmla="*/ 26 w 47"/>
                <a:gd name="T31" fmla="*/ 22 h 61"/>
                <a:gd name="T32" fmla="*/ 27 w 47"/>
                <a:gd name="T33" fmla="*/ 16 h 61"/>
                <a:gd name="T34" fmla="*/ 26 w 47"/>
                <a:gd name="T35" fmla="*/ 14 h 61"/>
                <a:gd name="T36" fmla="*/ 26 w 47"/>
                <a:gd name="T37" fmla="*/ 0 h 61"/>
                <a:gd name="T38" fmla="*/ 30 w 47"/>
                <a:gd name="T39" fmla="*/ 2 h 61"/>
                <a:gd name="T40" fmla="*/ 38 w 47"/>
                <a:gd name="T41" fmla="*/ 12 h 61"/>
                <a:gd name="T42" fmla="*/ 26 w 47"/>
                <a:gd name="T43" fmla="*/ 60 h 61"/>
                <a:gd name="T44" fmla="*/ 15 w 47"/>
                <a:gd name="T45" fmla="*/ 59 h 61"/>
                <a:gd name="T46" fmla="*/ 7 w 47"/>
                <a:gd name="T47" fmla="*/ 48 h 61"/>
                <a:gd name="T48" fmla="*/ 8 w 47"/>
                <a:gd name="T49" fmla="*/ 39 h 61"/>
                <a:gd name="T50" fmla="*/ 13 w 47"/>
                <a:gd name="T51" fmla="*/ 32 h 61"/>
                <a:gd name="T52" fmla="*/ 6 w 47"/>
                <a:gd name="T53" fmla="*/ 28 h 61"/>
                <a:gd name="T54" fmla="*/ 2 w 47"/>
                <a:gd name="T55" fmla="*/ 21 h 61"/>
                <a:gd name="T56" fmla="*/ 4 w 47"/>
                <a:gd name="T57" fmla="*/ 8 h 61"/>
                <a:gd name="T58" fmla="*/ 16 w 47"/>
                <a:gd name="T59" fmla="*/ 1 h 61"/>
                <a:gd name="T60" fmla="*/ 26 w 47"/>
                <a:gd name="T61" fmla="*/ 0 h 61"/>
                <a:gd name="T62" fmla="*/ 26 w 47"/>
                <a:gd name="T63" fmla="*/ 14 h 61"/>
                <a:gd name="T64" fmla="*/ 24 w 47"/>
                <a:gd name="T65" fmla="*/ 10 h 61"/>
                <a:gd name="T66" fmla="*/ 18 w 47"/>
                <a:gd name="T67" fmla="*/ 10 h 61"/>
                <a:gd name="T68" fmla="*/ 14 w 47"/>
                <a:gd name="T69" fmla="*/ 13 h 61"/>
                <a:gd name="T70" fmla="*/ 13 w 47"/>
                <a:gd name="T71" fmla="*/ 19 h 61"/>
                <a:gd name="T72" fmla="*/ 16 w 47"/>
                <a:gd name="T73" fmla="*/ 24 h 61"/>
                <a:gd name="T74" fmla="*/ 22 w 47"/>
                <a:gd name="T75" fmla="*/ 25 h 61"/>
                <a:gd name="T76" fmla="*/ 26 w 47"/>
                <a:gd name="T77" fmla="*/ 22 h 61"/>
                <a:gd name="T78" fmla="*/ 26 w 47"/>
                <a:gd name="T79" fmla="*/ 34 h 61"/>
                <a:gd name="T80" fmla="*/ 24 w 47"/>
                <a:gd name="T81" fmla="*/ 34 h 61"/>
                <a:gd name="T82" fmla="*/ 19 w 47"/>
                <a:gd name="T83" fmla="*/ 38 h 61"/>
                <a:gd name="T84" fmla="*/ 18 w 47"/>
                <a:gd name="T85" fmla="*/ 44 h 61"/>
                <a:gd name="T86" fmla="*/ 22 w 47"/>
                <a:gd name="T87" fmla="*/ 50 h 61"/>
                <a:gd name="T88" fmla="*/ 26 w 47"/>
                <a:gd name="T89" fmla="*/ 51 h 61"/>
                <a:gd name="T90" fmla="*/ 26 w 47"/>
                <a:gd name="T91" fmla="*/ 60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7" h="61">
                  <a:moveTo>
                    <a:pt x="38" y="12"/>
                  </a:moveTo>
                  <a:cubicBezTo>
                    <a:pt x="39" y="15"/>
                    <a:pt x="39" y="18"/>
                    <a:pt x="38" y="20"/>
                  </a:cubicBezTo>
                  <a:cubicBezTo>
                    <a:pt x="37" y="23"/>
                    <a:pt x="35" y="25"/>
                    <a:pt x="33" y="27"/>
                  </a:cubicBezTo>
                  <a:cubicBezTo>
                    <a:pt x="36" y="28"/>
                    <a:pt x="39" y="29"/>
                    <a:pt x="41" y="31"/>
                  </a:cubicBezTo>
                  <a:cubicBezTo>
                    <a:pt x="44" y="33"/>
                    <a:pt x="45" y="35"/>
                    <a:pt x="46" y="38"/>
                  </a:cubicBezTo>
                  <a:cubicBezTo>
                    <a:pt x="47" y="44"/>
                    <a:pt x="47" y="48"/>
                    <a:pt x="44" y="52"/>
                  </a:cubicBezTo>
                  <a:cubicBezTo>
                    <a:pt x="41" y="56"/>
                    <a:pt x="36" y="58"/>
                    <a:pt x="31" y="60"/>
                  </a:cubicBezTo>
                  <a:cubicBezTo>
                    <a:pt x="29" y="60"/>
                    <a:pt x="28" y="60"/>
                    <a:pt x="26" y="60"/>
                  </a:cubicBezTo>
                  <a:cubicBezTo>
                    <a:pt x="26" y="51"/>
                    <a:pt x="26" y="51"/>
                    <a:pt x="26" y="51"/>
                  </a:cubicBezTo>
                  <a:cubicBezTo>
                    <a:pt x="27" y="51"/>
                    <a:pt x="28" y="51"/>
                    <a:pt x="28" y="51"/>
                  </a:cubicBezTo>
                  <a:cubicBezTo>
                    <a:pt x="31" y="50"/>
                    <a:pt x="33" y="49"/>
                    <a:pt x="34" y="47"/>
                  </a:cubicBezTo>
                  <a:cubicBezTo>
                    <a:pt x="35" y="45"/>
                    <a:pt x="35" y="43"/>
                    <a:pt x="34" y="40"/>
                  </a:cubicBezTo>
                  <a:cubicBezTo>
                    <a:pt x="34" y="38"/>
                    <a:pt x="32" y="36"/>
                    <a:pt x="31" y="35"/>
                  </a:cubicBezTo>
                  <a:cubicBezTo>
                    <a:pt x="29" y="34"/>
                    <a:pt x="28" y="33"/>
                    <a:pt x="26" y="34"/>
                  </a:cubicBezTo>
                  <a:cubicBezTo>
                    <a:pt x="26" y="22"/>
                    <a:pt x="26" y="22"/>
                    <a:pt x="26" y="22"/>
                  </a:cubicBezTo>
                  <a:cubicBezTo>
                    <a:pt x="26" y="22"/>
                    <a:pt x="26" y="22"/>
                    <a:pt x="26" y="22"/>
                  </a:cubicBezTo>
                  <a:cubicBezTo>
                    <a:pt x="27" y="20"/>
                    <a:pt x="27" y="18"/>
                    <a:pt x="27" y="16"/>
                  </a:cubicBezTo>
                  <a:cubicBezTo>
                    <a:pt x="27" y="15"/>
                    <a:pt x="26" y="15"/>
                    <a:pt x="26" y="14"/>
                  </a:cubicBezTo>
                  <a:cubicBezTo>
                    <a:pt x="26" y="0"/>
                    <a:pt x="26" y="0"/>
                    <a:pt x="26" y="0"/>
                  </a:cubicBezTo>
                  <a:cubicBezTo>
                    <a:pt x="28" y="1"/>
                    <a:pt x="29" y="1"/>
                    <a:pt x="30" y="2"/>
                  </a:cubicBezTo>
                  <a:cubicBezTo>
                    <a:pt x="34" y="4"/>
                    <a:pt x="37" y="7"/>
                    <a:pt x="38" y="12"/>
                  </a:cubicBezTo>
                  <a:close/>
                  <a:moveTo>
                    <a:pt x="26" y="60"/>
                  </a:moveTo>
                  <a:cubicBezTo>
                    <a:pt x="22" y="61"/>
                    <a:pt x="19" y="60"/>
                    <a:pt x="15" y="59"/>
                  </a:cubicBezTo>
                  <a:cubicBezTo>
                    <a:pt x="11" y="57"/>
                    <a:pt x="8" y="53"/>
                    <a:pt x="7" y="48"/>
                  </a:cubicBezTo>
                  <a:cubicBezTo>
                    <a:pt x="6" y="45"/>
                    <a:pt x="6" y="42"/>
                    <a:pt x="8" y="39"/>
                  </a:cubicBezTo>
                  <a:cubicBezTo>
                    <a:pt x="9" y="36"/>
                    <a:pt x="11" y="34"/>
                    <a:pt x="13" y="32"/>
                  </a:cubicBezTo>
                  <a:cubicBezTo>
                    <a:pt x="10" y="31"/>
                    <a:pt x="8" y="30"/>
                    <a:pt x="6" y="28"/>
                  </a:cubicBezTo>
                  <a:cubicBezTo>
                    <a:pt x="4" y="26"/>
                    <a:pt x="2" y="24"/>
                    <a:pt x="2" y="21"/>
                  </a:cubicBezTo>
                  <a:cubicBezTo>
                    <a:pt x="0" y="16"/>
                    <a:pt x="1" y="12"/>
                    <a:pt x="4" y="8"/>
                  </a:cubicBezTo>
                  <a:cubicBezTo>
                    <a:pt x="6" y="5"/>
                    <a:pt x="10" y="2"/>
                    <a:pt x="16" y="1"/>
                  </a:cubicBezTo>
                  <a:cubicBezTo>
                    <a:pt x="20" y="0"/>
                    <a:pt x="23" y="0"/>
                    <a:pt x="26" y="0"/>
                  </a:cubicBezTo>
                  <a:cubicBezTo>
                    <a:pt x="26" y="14"/>
                    <a:pt x="26" y="14"/>
                    <a:pt x="26" y="14"/>
                  </a:cubicBezTo>
                  <a:cubicBezTo>
                    <a:pt x="26" y="12"/>
                    <a:pt x="25" y="11"/>
                    <a:pt x="24" y="10"/>
                  </a:cubicBezTo>
                  <a:cubicBezTo>
                    <a:pt x="22" y="9"/>
                    <a:pt x="20" y="9"/>
                    <a:pt x="18" y="10"/>
                  </a:cubicBezTo>
                  <a:cubicBezTo>
                    <a:pt x="16" y="10"/>
                    <a:pt x="14" y="11"/>
                    <a:pt x="14" y="13"/>
                  </a:cubicBezTo>
                  <a:cubicBezTo>
                    <a:pt x="13" y="14"/>
                    <a:pt x="13" y="17"/>
                    <a:pt x="13" y="19"/>
                  </a:cubicBezTo>
                  <a:cubicBezTo>
                    <a:pt x="14" y="21"/>
                    <a:pt x="15" y="23"/>
                    <a:pt x="16" y="24"/>
                  </a:cubicBezTo>
                  <a:cubicBezTo>
                    <a:pt x="18" y="25"/>
                    <a:pt x="20" y="25"/>
                    <a:pt x="22" y="25"/>
                  </a:cubicBezTo>
                  <a:cubicBezTo>
                    <a:pt x="24" y="24"/>
                    <a:pt x="25" y="23"/>
                    <a:pt x="26" y="22"/>
                  </a:cubicBezTo>
                  <a:cubicBezTo>
                    <a:pt x="26" y="34"/>
                    <a:pt x="26" y="34"/>
                    <a:pt x="26" y="34"/>
                  </a:cubicBezTo>
                  <a:cubicBezTo>
                    <a:pt x="26" y="34"/>
                    <a:pt x="25" y="34"/>
                    <a:pt x="24" y="34"/>
                  </a:cubicBezTo>
                  <a:cubicBezTo>
                    <a:pt x="22" y="34"/>
                    <a:pt x="20" y="36"/>
                    <a:pt x="19" y="38"/>
                  </a:cubicBezTo>
                  <a:cubicBezTo>
                    <a:pt x="18" y="40"/>
                    <a:pt x="18" y="42"/>
                    <a:pt x="18" y="44"/>
                  </a:cubicBezTo>
                  <a:cubicBezTo>
                    <a:pt x="19" y="47"/>
                    <a:pt x="20" y="49"/>
                    <a:pt x="22" y="50"/>
                  </a:cubicBezTo>
                  <a:cubicBezTo>
                    <a:pt x="23" y="51"/>
                    <a:pt x="25" y="51"/>
                    <a:pt x="26" y="51"/>
                  </a:cubicBezTo>
                  <a:lnTo>
                    <a:pt x="26" y="60"/>
                  </a:lnTo>
                  <a:close/>
                </a:path>
              </a:pathLst>
            </a:custGeom>
            <a:solidFill>
              <a:srgbClr val="4D4D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1" name="Freeform 132"/>
            <p:cNvSpPr>
              <a:spLocks noEditPoints="1"/>
            </p:cNvSpPr>
            <p:nvPr/>
          </p:nvSpPr>
          <p:spPr bwMode="auto">
            <a:xfrm>
              <a:off x="5481638" y="3278188"/>
              <a:ext cx="19050" cy="26988"/>
            </a:xfrm>
            <a:custGeom>
              <a:avLst/>
              <a:gdLst>
                <a:gd name="T0" fmla="*/ 26 w 46"/>
                <a:gd name="T1" fmla="*/ 52 h 61"/>
                <a:gd name="T2" fmla="*/ 32 w 46"/>
                <a:gd name="T3" fmla="*/ 46 h 61"/>
                <a:gd name="T4" fmla="*/ 33 w 46"/>
                <a:gd name="T5" fmla="*/ 36 h 61"/>
                <a:gd name="T6" fmla="*/ 32 w 46"/>
                <a:gd name="T7" fmla="*/ 33 h 61"/>
                <a:gd name="T8" fmla="*/ 29 w 46"/>
                <a:gd name="T9" fmla="*/ 38 h 61"/>
                <a:gd name="T10" fmla="*/ 23 w 46"/>
                <a:gd name="T11" fmla="*/ 41 h 61"/>
                <a:gd name="T12" fmla="*/ 21 w 46"/>
                <a:gd name="T13" fmla="*/ 41 h 61"/>
                <a:gd name="T14" fmla="*/ 21 w 46"/>
                <a:gd name="T15" fmla="*/ 32 h 61"/>
                <a:gd name="T16" fmla="*/ 23 w 46"/>
                <a:gd name="T17" fmla="*/ 32 h 61"/>
                <a:gd name="T18" fmla="*/ 28 w 46"/>
                <a:gd name="T19" fmla="*/ 30 h 61"/>
                <a:gd name="T20" fmla="*/ 30 w 46"/>
                <a:gd name="T21" fmla="*/ 26 h 61"/>
                <a:gd name="T22" fmla="*/ 29 w 46"/>
                <a:gd name="T23" fmla="*/ 21 h 61"/>
                <a:gd name="T24" fmla="*/ 24 w 46"/>
                <a:gd name="T25" fmla="*/ 12 h 61"/>
                <a:gd name="T26" fmla="*/ 21 w 46"/>
                <a:gd name="T27" fmla="*/ 10 h 61"/>
                <a:gd name="T28" fmla="*/ 21 w 46"/>
                <a:gd name="T29" fmla="*/ 0 h 61"/>
                <a:gd name="T30" fmla="*/ 31 w 46"/>
                <a:gd name="T31" fmla="*/ 4 h 61"/>
                <a:gd name="T32" fmla="*/ 41 w 46"/>
                <a:gd name="T33" fmla="*/ 19 h 61"/>
                <a:gd name="T34" fmla="*/ 44 w 46"/>
                <a:gd name="T35" fmla="*/ 33 h 61"/>
                <a:gd name="T36" fmla="*/ 42 w 46"/>
                <a:gd name="T37" fmla="*/ 51 h 61"/>
                <a:gd name="T38" fmla="*/ 28 w 46"/>
                <a:gd name="T39" fmla="*/ 60 h 61"/>
                <a:gd name="T40" fmla="*/ 22 w 46"/>
                <a:gd name="T41" fmla="*/ 61 h 61"/>
                <a:gd name="T42" fmla="*/ 21 w 46"/>
                <a:gd name="T43" fmla="*/ 61 h 61"/>
                <a:gd name="T44" fmla="*/ 21 w 46"/>
                <a:gd name="T45" fmla="*/ 53 h 61"/>
                <a:gd name="T46" fmla="*/ 26 w 46"/>
                <a:gd name="T47" fmla="*/ 52 h 61"/>
                <a:gd name="T48" fmla="*/ 21 w 46"/>
                <a:gd name="T49" fmla="*/ 41 h 61"/>
                <a:gd name="T50" fmla="*/ 9 w 46"/>
                <a:gd name="T51" fmla="*/ 39 h 61"/>
                <a:gd name="T52" fmla="*/ 1 w 46"/>
                <a:gd name="T53" fmla="*/ 26 h 61"/>
                <a:gd name="T54" fmla="*/ 3 w 46"/>
                <a:gd name="T55" fmla="*/ 10 h 61"/>
                <a:gd name="T56" fmla="*/ 15 w 46"/>
                <a:gd name="T57" fmla="*/ 1 h 61"/>
                <a:gd name="T58" fmla="*/ 21 w 46"/>
                <a:gd name="T59" fmla="*/ 0 h 61"/>
                <a:gd name="T60" fmla="*/ 21 w 46"/>
                <a:gd name="T61" fmla="*/ 10 h 61"/>
                <a:gd name="T62" fmla="*/ 18 w 46"/>
                <a:gd name="T63" fmla="*/ 10 h 61"/>
                <a:gd name="T64" fmla="*/ 13 w 46"/>
                <a:gd name="T65" fmla="*/ 15 h 61"/>
                <a:gd name="T66" fmla="*/ 13 w 46"/>
                <a:gd name="T67" fmla="*/ 23 h 61"/>
                <a:gd name="T68" fmla="*/ 17 w 46"/>
                <a:gd name="T69" fmla="*/ 30 h 61"/>
                <a:gd name="T70" fmla="*/ 21 w 46"/>
                <a:gd name="T71" fmla="*/ 32 h 61"/>
                <a:gd name="T72" fmla="*/ 21 w 46"/>
                <a:gd name="T73" fmla="*/ 41 h 61"/>
                <a:gd name="T74" fmla="*/ 21 w 46"/>
                <a:gd name="T75" fmla="*/ 61 h 61"/>
                <a:gd name="T76" fmla="*/ 16 w 46"/>
                <a:gd name="T77" fmla="*/ 61 h 61"/>
                <a:gd name="T78" fmla="*/ 15 w 46"/>
                <a:gd name="T79" fmla="*/ 52 h 61"/>
                <a:gd name="T80" fmla="*/ 20 w 46"/>
                <a:gd name="T81" fmla="*/ 53 h 61"/>
                <a:gd name="T82" fmla="*/ 21 w 46"/>
                <a:gd name="T83" fmla="*/ 53 h 61"/>
                <a:gd name="T84" fmla="*/ 21 w 46"/>
                <a:gd name="T85" fmla="*/ 61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6" h="61">
                  <a:moveTo>
                    <a:pt x="26" y="52"/>
                  </a:moveTo>
                  <a:cubicBezTo>
                    <a:pt x="29" y="51"/>
                    <a:pt x="31" y="49"/>
                    <a:pt x="32" y="46"/>
                  </a:cubicBezTo>
                  <a:cubicBezTo>
                    <a:pt x="34" y="44"/>
                    <a:pt x="34" y="40"/>
                    <a:pt x="33" y="36"/>
                  </a:cubicBezTo>
                  <a:cubicBezTo>
                    <a:pt x="32" y="33"/>
                    <a:pt x="32" y="33"/>
                    <a:pt x="32" y="33"/>
                  </a:cubicBezTo>
                  <a:cubicBezTo>
                    <a:pt x="31" y="35"/>
                    <a:pt x="30" y="37"/>
                    <a:pt x="29" y="38"/>
                  </a:cubicBezTo>
                  <a:cubicBezTo>
                    <a:pt x="27" y="39"/>
                    <a:pt x="25" y="40"/>
                    <a:pt x="23" y="41"/>
                  </a:cubicBezTo>
                  <a:cubicBezTo>
                    <a:pt x="22" y="41"/>
                    <a:pt x="22" y="41"/>
                    <a:pt x="21" y="41"/>
                  </a:cubicBezTo>
                  <a:cubicBezTo>
                    <a:pt x="21" y="32"/>
                    <a:pt x="21" y="32"/>
                    <a:pt x="21" y="32"/>
                  </a:cubicBezTo>
                  <a:cubicBezTo>
                    <a:pt x="22" y="32"/>
                    <a:pt x="22" y="32"/>
                    <a:pt x="23" y="32"/>
                  </a:cubicBezTo>
                  <a:cubicBezTo>
                    <a:pt x="25" y="31"/>
                    <a:pt x="26" y="31"/>
                    <a:pt x="28" y="30"/>
                  </a:cubicBezTo>
                  <a:cubicBezTo>
                    <a:pt x="29" y="29"/>
                    <a:pt x="30" y="27"/>
                    <a:pt x="30" y="26"/>
                  </a:cubicBezTo>
                  <a:cubicBezTo>
                    <a:pt x="29" y="21"/>
                    <a:pt x="29" y="21"/>
                    <a:pt x="29" y="21"/>
                  </a:cubicBezTo>
                  <a:cubicBezTo>
                    <a:pt x="28" y="17"/>
                    <a:pt x="26" y="14"/>
                    <a:pt x="24" y="12"/>
                  </a:cubicBezTo>
                  <a:cubicBezTo>
                    <a:pt x="23" y="11"/>
                    <a:pt x="22" y="10"/>
                    <a:pt x="21" y="10"/>
                  </a:cubicBezTo>
                  <a:cubicBezTo>
                    <a:pt x="21" y="0"/>
                    <a:pt x="21" y="0"/>
                    <a:pt x="21" y="0"/>
                  </a:cubicBezTo>
                  <a:cubicBezTo>
                    <a:pt x="25" y="0"/>
                    <a:pt x="28" y="2"/>
                    <a:pt x="31" y="4"/>
                  </a:cubicBezTo>
                  <a:cubicBezTo>
                    <a:pt x="36" y="7"/>
                    <a:pt x="39" y="12"/>
                    <a:pt x="41" y="19"/>
                  </a:cubicBezTo>
                  <a:cubicBezTo>
                    <a:pt x="44" y="33"/>
                    <a:pt x="44" y="33"/>
                    <a:pt x="44" y="33"/>
                  </a:cubicBezTo>
                  <a:cubicBezTo>
                    <a:pt x="46" y="40"/>
                    <a:pt x="45" y="46"/>
                    <a:pt x="42" y="51"/>
                  </a:cubicBezTo>
                  <a:cubicBezTo>
                    <a:pt x="39" y="56"/>
                    <a:pt x="34" y="59"/>
                    <a:pt x="28" y="60"/>
                  </a:cubicBezTo>
                  <a:cubicBezTo>
                    <a:pt x="26" y="61"/>
                    <a:pt x="24" y="61"/>
                    <a:pt x="22" y="61"/>
                  </a:cubicBezTo>
                  <a:cubicBezTo>
                    <a:pt x="21" y="61"/>
                    <a:pt x="21" y="61"/>
                    <a:pt x="21" y="61"/>
                  </a:cubicBezTo>
                  <a:cubicBezTo>
                    <a:pt x="21" y="53"/>
                    <a:pt x="21" y="53"/>
                    <a:pt x="21" y="53"/>
                  </a:cubicBezTo>
                  <a:cubicBezTo>
                    <a:pt x="23" y="52"/>
                    <a:pt x="24" y="52"/>
                    <a:pt x="26" y="52"/>
                  </a:cubicBezTo>
                  <a:close/>
                  <a:moveTo>
                    <a:pt x="21" y="41"/>
                  </a:moveTo>
                  <a:cubicBezTo>
                    <a:pt x="17" y="42"/>
                    <a:pt x="13" y="41"/>
                    <a:pt x="9" y="39"/>
                  </a:cubicBezTo>
                  <a:cubicBezTo>
                    <a:pt x="5" y="36"/>
                    <a:pt x="3" y="32"/>
                    <a:pt x="1" y="26"/>
                  </a:cubicBezTo>
                  <a:cubicBezTo>
                    <a:pt x="0" y="20"/>
                    <a:pt x="0" y="15"/>
                    <a:pt x="3" y="10"/>
                  </a:cubicBezTo>
                  <a:cubicBezTo>
                    <a:pt x="6" y="6"/>
                    <a:pt x="10" y="2"/>
                    <a:pt x="15" y="1"/>
                  </a:cubicBezTo>
                  <a:cubicBezTo>
                    <a:pt x="17" y="1"/>
                    <a:pt x="19" y="0"/>
                    <a:pt x="21" y="0"/>
                  </a:cubicBezTo>
                  <a:cubicBezTo>
                    <a:pt x="21" y="10"/>
                    <a:pt x="21" y="10"/>
                    <a:pt x="21" y="10"/>
                  </a:cubicBezTo>
                  <a:cubicBezTo>
                    <a:pt x="20" y="10"/>
                    <a:pt x="19" y="10"/>
                    <a:pt x="18" y="10"/>
                  </a:cubicBezTo>
                  <a:cubicBezTo>
                    <a:pt x="15" y="10"/>
                    <a:pt x="14" y="12"/>
                    <a:pt x="13" y="15"/>
                  </a:cubicBezTo>
                  <a:cubicBezTo>
                    <a:pt x="12" y="17"/>
                    <a:pt x="12" y="20"/>
                    <a:pt x="13" y="23"/>
                  </a:cubicBezTo>
                  <a:cubicBezTo>
                    <a:pt x="13" y="26"/>
                    <a:pt x="15" y="29"/>
                    <a:pt x="17" y="30"/>
                  </a:cubicBezTo>
                  <a:cubicBezTo>
                    <a:pt x="18" y="32"/>
                    <a:pt x="20" y="32"/>
                    <a:pt x="21" y="32"/>
                  </a:cubicBezTo>
                  <a:cubicBezTo>
                    <a:pt x="21" y="41"/>
                    <a:pt x="21" y="41"/>
                    <a:pt x="21" y="41"/>
                  </a:cubicBezTo>
                  <a:close/>
                  <a:moveTo>
                    <a:pt x="21" y="61"/>
                  </a:moveTo>
                  <a:cubicBezTo>
                    <a:pt x="19" y="61"/>
                    <a:pt x="17" y="61"/>
                    <a:pt x="16" y="61"/>
                  </a:cubicBezTo>
                  <a:cubicBezTo>
                    <a:pt x="15" y="52"/>
                    <a:pt x="15" y="52"/>
                    <a:pt x="15" y="52"/>
                  </a:cubicBezTo>
                  <a:cubicBezTo>
                    <a:pt x="17" y="53"/>
                    <a:pt x="18" y="53"/>
                    <a:pt x="20" y="53"/>
                  </a:cubicBezTo>
                  <a:cubicBezTo>
                    <a:pt x="21" y="53"/>
                    <a:pt x="21" y="53"/>
                    <a:pt x="21" y="53"/>
                  </a:cubicBezTo>
                  <a:lnTo>
                    <a:pt x="21" y="61"/>
                  </a:lnTo>
                  <a:close/>
                </a:path>
              </a:pathLst>
            </a:custGeom>
            <a:solidFill>
              <a:srgbClr val="4D4D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2" name="Freeform 133"/>
            <p:cNvSpPr>
              <a:spLocks noEditPoints="1"/>
            </p:cNvSpPr>
            <p:nvPr/>
          </p:nvSpPr>
          <p:spPr bwMode="auto">
            <a:xfrm>
              <a:off x="5545138" y="3263900"/>
              <a:ext cx="26988" cy="22225"/>
            </a:xfrm>
            <a:custGeom>
              <a:avLst/>
              <a:gdLst>
                <a:gd name="T0" fmla="*/ 49 w 62"/>
                <a:gd name="T1" fmla="*/ 46 h 54"/>
                <a:gd name="T2" fmla="*/ 54 w 62"/>
                <a:gd name="T3" fmla="*/ 44 h 54"/>
                <a:gd name="T4" fmla="*/ 53 w 62"/>
                <a:gd name="T5" fmla="*/ 36 h 54"/>
                <a:gd name="T6" fmla="*/ 49 w 62"/>
                <a:gd name="T7" fmla="*/ 32 h 54"/>
                <a:gd name="T8" fmla="*/ 55 w 62"/>
                <a:gd name="T9" fmla="*/ 27 h 54"/>
                <a:gd name="T10" fmla="*/ 62 w 62"/>
                <a:gd name="T11" fmla="*/ 38 h 54"/>
                <a:gd name="T12" fmla="*/ 52 w 62"/>
                <a:gd name="T13" fmla="*/ 52 h 54"/>
                <a:gd name="T14" fmla="*/ 49 w 62"/>
                <a:gd name="T15" fmla="*/ 25 h 54"/>
                <a:gd name="T16" fmla="*/ 47 w 62"/>
                <a:gd name="T17" fmla="*/ 32 h 54"/>
                <a:gd name="T18" fmla="*/ 44 w 62"/>
                <a:gd name="T19" fmla="*/ 39 h 54"/>
                <a:gd name="T20" fmla="*/ 47 w 62"/>
                <a:gd name="T21" fmla="*/ 45 h 54"/>
                <a:gd name="T22" fmla="*/ 49 w 62"/>
                <a:gd name="T23" fmla="*/ 53 h 54"/>
                <a:gd name="T24" fmla="*/ 39 w 62"/>
                <a:gd name="T25" fmla="*/ 48 h 54"/>
                <a:gd name="T26" fmla="*/ 45 w 62"/>
                <a:gd name="T27" fmla="*/ 26 h 54"/>
                <a:gd name="T28" fmla="*/ 39 w 62"/>
                <a:gd name="T29" fmla="*/ 12 h 54"/>
                <a:gd name="T30" fmla="*/ 42 w 62"/>
                <a:gd name="T31" fmla="*/ 2 h 54"/>
                <a:gd name="T32" fmla="*/ 23 w 62"/>
                <a:gd name="T33" fmla="*/ 4 h 54"/>
                <a:gd name="T34" fmla="*/ 26 w 62"/>
                <a:gd name="T35" fmla="*/ 12 h 54"/>
                <a:gd name="T36" fmla="*/ 23 w 62"/>
                <a:gd name="T37" fmla="*/ 24 h 54"/>
                <a:gd name="T38" fmla="*/ 39 w 62"/>
                <a:gd name="T39" fmla="*/ 1 h 54"/>
                <a:gd name="T40" fmla="*/ 23 w 62"/>
                <a:gd name="T41" fmla="*/ 41 h 54"/>
                <a:gd name="T42" fmla="*/ 25 w 62"/>
                <a:gd name="T43" fmla="*/ 54 h 54"/>
                <a:gd name="T44" fmla="*/ 39 w 62"/>
                <a:gd name="T45" fmla="*/ 1 h 54"/>
                <a:gd name="T46" fmla="*/ 39 w 62"/>
                <a:gd name="T47" fmla="*/ 48 h 54"/>
                <a:gd name="T48" fmla="*/ 36 w 62"/>
                <a:gd name="T49" fmla="*/ 41 h 54"/>
                <a:gd name="T50" fmla="*/ 39 w 62"/>
                <a:gd name="T51" fmla="*/ 29 h 54"/>
                <a:gd name="T52" fmla="*/ 20 w 62"/>
                <a:gd name="T53" fmla="*/ 2 h 54"/>
                <a:gd name="T54" fmla="*/ 23 w 62"/>
                <a:gd name="T55" fmla="*/ 24 h 54"/>
                <a:gd name="T56" fmla="*/ 13 w 62"/>
                <a:gd name="T57" fmla="*/ 28 h 54"/>
                <a:gd name="T58" fmla="*/ 15 w 62"/>
                <a:gd name="T59" fmla="*/ 21 h 54"/>
                <a:gd name="T60" fmla="*/ 19 w 62"/>
                <a:gd name="T61" fmla="*/ 14 h 54"/>
                <a:gd name="T62" fmla="*/ 16 w 62"/>
                <a:gd name="T63" fmla="*/ 8 h 54"/>
                <a:gd name="T64" fmla="*/ 13 w 62"/>
                <a:gd name="T65" fmla="*/ 0 h 54"/>
                <a:gd name="T66" fmla="*/ 23 w 62"/>
                <a:gd name="T67" fmla="*/ 53 h 54"/>
                <a:gd name="T68" fmla="*/ 23 w 62"/>
                <a:gd name="T69" fmla="*/ 41 h 54"/>
                <a:gd name="T70" fmla="*/ 2 w 62"/>
                <a:gd name="T71" fmla="*/ 6 h 54"/>
                <a:gd name="T72" fmla="*/ 13 w 62"/>
                <a:gd name="T73" fmla="*/ 0 h 54"/>
                <a:gd name="T74" fmla="*/ 12 w 62"/>
                <a:gd name="T75" fmla="*/ 7 h 54"/>
                <a:gd name="T76" fmla="*/ 8 w 62"/>
                <a:gd name="T77" fmla="*/ 14 h 54"/>
                <a:gd name="T78" fmla="*/ 11 w 62"/>
                <a:gd name="T79" fmla="*/ 20 h 54"/>
                <a:gd name="T80" fmla="*/ 13 w 62"/>
                <a:gd name="T81" fmla="*/ 28 h 54"/>
                <a:gd name="T82" fmla="*/ 1 w 62"/>
                <a:gd name="T83" fmla="*/ 18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2" h="54">
                  <a:moveTo>
                    <a:pt x="49" y="53"/>
                  </a:moveTo>
                  <a:cubicBezTo>
                    <a:pt x="49" y="46"/>
                    <a:pt x="49" y="46"/>
                    <a:pt x="49" y="46"/>
                  </a:cubicBezTo>
                  <a:cubicBezTo>
                    <a:pt x="49" y="46"/>
                    <a:pt x="50" y="46"/>
                    <a:pt x="51" y="46"/>
                  </a:cubicBezTo>
                  <a:cubicBezTo>
                    <a:pt x="52" y="46"/>
                    <a:pt x="53" y="45"/>
                    <a:pt x="54" y="44"/>
                  </a:cubicBezTo>
                  <a:cubicBezTo>
                    <a:pt x="54" y="43"/>
                    <a:pt x="54" y="41"/>
                    <a:pt x="54" y="39"/>
                  </a:cubicBezTo>
                  <a:cubicBezTo>
                    <a:pt x="53" y="36"/>
                    <a:pt x="53" y="36"/>
                    <a:pt x="53" y="36"/>
                  </a:cubicBezTo>
                  <a:cubicBezTo>
                    <a:pt x="53" y="35"/>
                    <a:pt x="52" y="34"/>
                    <a:pt x="51" y="33"/>
                  </a:cubicBezTo>
                  <a:cubicBezTo>
                    <a:pt x="50" y="32"/>
                    <a:pt x="50" y="32"/>
                    <a:pt x="49" y="32"/>
                  </a:cubicBezTo>
                  <a:cubicBezTo>
                    <a:pt x="49" y="25"/>
                    <a:pt x="49" y="25"/>
                    <a:pt x="49" y="25"/>
                  </a:cubicBezTo>
                  <a:cubicBezTo>
                    <a:pt x="51" y="25"/>
                    <a:pt x="54" y="26"/>
                    <a:pt x="55" y="27"/>
                  </a:cubicBezTo>
                  <a:cubicBezTo>
                    <a:pt x="58" y="29"/>
                    <a:pt x="60" y="31"/>
                    <a:pt x="61" y="35"/>
                  </a:cubicBezTo>
                  <a:cubicBezTo>
                    <a:pt x="62" y="38"/>
                    <a:pt x="62" y="38"/>
                    <a:pt x="62" y="38"/>
                  </a:cubicBezTo>
                  <a:cubicBezTo>
                    <a:pt x="62" y="41"/>
                    <a:pt x="62" y="44"/>
                    <a:pt x="60" y="47"/>
                  </a:cubicBezTo>
                  <a:cubicBezTo>
                    <a:pt x="59" y="50"/>
                    <a:pt x="56" y="51"/>
                    <a:pt x="52" y="52"/>
                  </a:cubicBezTo>
                  <a:cubicBezTo>
                    <a:pt x="51" y="53"/>
                    <a:pt x="50" y="53"/>
                    <a:pt x="49" y="53"/>
                  </a:cubicBezTo>
                  <a:close/>
                  <a:moveTo>
                    <a:pt x="49" y="25"/>
                  </a:moveTo>
                  <a:cubicBezTo>
                    <a:pt x="49" y="32"/>
                    <a:pt x="49" y="32"/>
                    <a:pt x="49" y="32"/>
                  </a:cubicBezTo>
                  <a:cubicBezTo>
                    <a:pt x="48" y="32"/>
                    <a:pt x="48" y="32"/>
                    <a:pt x="47" y="32"/>
                  </a:cubicBezTo>
                  <a:cubicBezTo>
                    <a:pt x="45" y="33"/>
                    <a:pt x="44" y="33"/>
                    <a:pt x="44" y="35"/>
                  </a:cubicBezTo>
                  <a:cubicBezTo>
                    <a:pt x="43" y="36"/>
                    <a:pt x="43" y="37"/>
                    <a:pt x="44" y="39"/>
                  </a:cubicBezTo>
                  <a:cubicBezTo>
                    <a:pt x="44" y="42"/>
                    <a:pt x="44" y="42"/>
                    <a:pt x="44" y="42"/>
                  </a:cubicBezTo>
                  <a:cubicBezTo>
                    <a:pt x="45" y="43"/>
                    <a:pt x="45" y="45"/>
                    <a:pt x="47" y="45"/>
                  </a:cubicBezTo>
                  <a:cubicBezTo>
                    <a:pt x="47" y="46"/>
                    <a:pt x="48" y="46"/>
                    <a:pt x="49" y="46"/>
                  </a:cubicBezTo>
                  <a:cubicBezTo>
                    <a:pt x="49" y="53"/>
                    <a:pt x="49" y="53"/>
                    <a:pt x="49" y="53"/>
                  </a:cubicBezTo>
                  <a:cubicBezTo>
                    <a:pt x="46" y="53"/>
                    <a:pt x="44" y="53"/>
                    <a:pt x="42" y="51"/>
                  </a:cubicBezTo>
                  <a:cubicBezTo>
                    <a:pt x="41" y="51"/>
                    <a:pt x="40" y="50"/>
                    <a:pt x="39" y="48"/>
                  </a:cubicBezTo>
                  <a:cubicBezTo>
                    <a:pt x="39" y="29"/>
                    <a:pt x="39" y="29"/>
                    <a:pt x="39" y="29"/>
                  </a:cubicBezTo>
                  <a:cubicBezTo>
                    <a:pt x="40" y="28"/>
                    <a:pt x="43" y="27"/>
                    <a:pt x="45" y="26"/>
                  </a:cubicBezTo>
                  <a:cubicBezTo>
                    <a:pt x="47" y="26"/>
                    <a:pt x="48" y="25"/>
                    <a:pt x="49" y="25"/>
                  </a:cubicBezTo>
                  <a:close/>
                  <a:moveTo>
                    <a:pt x="39" y="12"/>
                  </a:moveTo>
                  <a:cubicBezTo>
                    <a:pt x="39" y="1"/>
                    <a:pt x="39" y="1"/>
                    <a:pt x="39" y="1"/>
                  </a:cubicBezTo>
                  <a:cubicBezTo>
                    <a:pt x="42" y="2"/>
                    <a:pt x="42" y="2"/>
                    <a:pt x="42" y="2"/>
                  </a:cubicBezTo>
                  <a:lnTo>
                    <a:pt x="39" y="12"/>
                  </a:lnTo>
                  <a:close/>
                  <a:moveTo>
                    <a:pt x="23" y="4"/>
                  </a:moveTo>
                  <a:cubicBezTo>
                    <a:pt x="24" y="5"/>
                    <a:pt x="25" y="7"/>
                    <a:pt x="25" y="9"/>
                  </a:cubicBezTo>
                  <a:cubicBezTo>
                    <a:pt x="26" y="12"/>
                    <a:pt x="26" y="12"/>
                    <a:pt x="26" y="12"/>
                  </a:cubicBezTo>
                  <a:cubicBezTo>
                    <a:pt x="27" y="16"/>
                    <a:pt x="27" y="19"/>
                    <a:pt x="25" y="21"/>
                  </a:cubicBezTo>
                  <a:cubicBezTo>
                    <a:pt x="24" y="22"/>
                    <a:pt x="24" y="23"/>
                    <a:pt x="23" y="24"/>
                  </a:cubicBezTo>
                  <a:cubicBezTo>
                    <a:pt x="23" y="4"/>
                    <a:pt x="23" y="4"/>
                    <a:pt x="23" y="4"/>
                  </a:cubicBezTo>
                  <a:close/>
                  <a:moveTo>
                    <a:pt x="39" y="1"/>
                  </a:moveTo>
                  <a:cubicBezTo>
                    <a:pt x="36" y="0"/>
                    <a:pt x="36" y="0"/>
                    <a:pt x="36" y="0"/>
                  </a:cubicBezTo>
                  <a:cubicBezTo>
                    <a:pt x="23" y="41"/>
                    <a:pt x="23" y="41"/>
                    <a:pt x="23" y="41"/>
                  </a:cubicBezTo>
                  <a:cubicBezTo>
                    <a:pt x="23" y="53"/>
                    <a:pt x="23" y="53"/>
                    <a:pt x="23" y="53"/>
                  </a:cubicBezTo>
                  <a:cubicBezTo>
                    <a:pt x="25" y="54"/>
                    <a:pt x="25" y="54"/>
                    <a:pt x="25" y="54"/>
                  </a:cubicBezTo>
                  <a:cubicBezTo>
                    <a:pt x="39" y="12"/>
                    <a:pt x="39" y="12"/>
                    <a:pt x="39" y="12"/>
                  </a:cubicBezTo>
                  <a:cubicBezTo>
                    <a:pt x="39" y="1"/>
                    <a:pt x="39" y="1"/>
                    <a:pt x="39" y="1"/>
                  </a:cubicBezTo>
                  <a:close/>
                  <a:moveTo>
                    <a:pt x="39" y="29"/>
                  </a:moveTo>
                  <a:cubicBezTo>
                    <a:pt x="39" y="48"/>
                    <a:pt x="39" y="48"/>
                    <a:pt x="39" y="48"/>
                  </a:cubicBezTo>
                  <a:cubicBezTo>
                    <a:pt x="38" y="47"/>
                    <a:pt x="37" y="46"/>
                    <a:pt x="37" y="44"/>
                  </a:cubicBezTo>
                  <a:cubicBezTo>
                    <a:pt x="36" y="41"/>
                    <a:pt x="36" y="41"/>
                    <a:pt x="36" y="41"/>
                  </a:cubicBezTo>
                  <a:cubicBezTo>
                    <a:pt x="35" y="37"/>
                    <a:pt x="36" y="34"/>
                    <a:pt x="37" y="32"/>
                  </a:cubicBezTo>
                  <a:cubicBezTo>
                    <a:pt x="38" y="31"/>
                    <a:pt x="38" y="30"/>
                    <a:pt x="39" y="29"/>
                  </a:cubicBezTo>
                  <a:close/>
                  <a:moveTo>
                    <a:pt x="13" y="0"/>
                  </a:moveTo>
                  <a:cubicBezTo>
                    <a:pt x="16" y="0"/>
                    <a:pt x="18" y="0"/>
                    <a:pt x="20" y="2"/>
                  </a:cubicBezTo>
                  <a:cubicBezTo>
                    <a:pt x="21" y="2"/>
                    <a:pt x="22" y="3"/>
                    <a:pt x="23" y="4"/>
                  </a:cubicBezTo>
                  <a:cubicBezTo>
                    <a:pt x="23" y="24"/>
                    <a:pt x="23" y="24"/>
                    <a:pt x="23" y="24"/>
                  </a:cubicBezTo>
                  <a:cubicBezTo>
                    <a:pt x="21" y="25"/>
                    <a:pt x="19" y="26"/>
                    <a:pt x="17" y="27"/>
                  </a:cubicBezTo>
                  <a:cubicBezTo>
                    <a:pt x="16" y="27"/>
                    <a:pt x="14" y="28"/>
                    <a:pt x="13" y="28"/>
                  </a:cubicBezTo>
                  <a:cubicBezTo>
                    <a:pt x="13" y="21"/>
                    <a:pt x="13" y="21"/>
                    <a:pt x="13" y="21"/>
                  </a:cubicBezTo>
                  <a:cubicBezTo>
                    <a:pt x="14" y="21"/>
                    <a:pt x="15" y="21"/>
                    <a:pt x="15" y="21"/>
                  </a:cubicBezTo>
                  <a:cubicBezTo>
                    <a:pt x="17" y="20"/>
                    <a:pt x="18" y="19"/>
                    <a:pt x="18" y="18"/>
                  </a:cubicBezTo>
                  <a:cubicBezTo>
                    <a:pt x="19" y="17"/>
                    <a:pt x="19" y="16"/>
                    <a:pt x="19" y="14"/>
                  </a:cubicBezTo>
                  <a:cubicBezTo>
                    <a:pt x="18" y="11"/>
                    <a:pt x="18" y="11"/>
                    <a:pt x="18" y="11"/>
                  </a:cubicBezTo>
                  <a:cubicBezTo>
                    <a:pt x="17" y="10"/>
                    <a:pt x="17" y="8"/>
                    <a:pt x="16" y="8"/>
                  </a:cubicBezTo>
                  <a:cubicBezTo>
                    <a:pt x="15" y="7"/>
                    <a:pt x="14" y="7"/>
                    <a:pt x="13" y="7"/>
                  </a:cubicBezTo>
                  <a:cubicBezTo>
                    <a:pt x="13" y="0"/>
                    <a:pt x="13" y="0"/>
                    <a:pt x="13" y="0"/>
                  </a:cubicBezTo>
                  <a:close/>
                  <a:moveTo>
                    <a:pt x="23" y="41"/>
                  </a:moveTo>
                  <a:cubicBezTo>
                    <a:pt x="23" y="53"/>
                    <a:pt x="23" y="53"/>
                    <a:pt x="23" y="53"/>
                  </a:cubicBezTo>
                  <a:cubicBezTo>
                    <a:pt x="19" y="52"/>
                    <a:pt x="19" y="52"/>
                    <a:pt x="19" y="52"/>
                  </a:cubicBezTo>
                  <a:lnTo>
                    <a:pt x="23" y="41"/>
                  </a:lnTo>
                  <a:close/>
                  <a:moveTo>
                    <a:pt x="1" y="15"/>
                  </a:moveTo>
                  <a:cubicBezTo>
                    <a:pt x="0" y="12"/>
                    <a:pt x="0" y="9"/>
                    <a:pt x="2" y="6"/>
                  </a:cubicBezTo>
                  <a:cubicBezTo>
                    <a:pt x="3" y="3"/>
                    <a:pt x="6" y="1"/>
                    <a:pt x="10" y="0"/>
                  </a:cubicBezTo>
                  <a:cubicBezTo>
                    <a:pt x="11" y="0"/>
                    <a:pt x="12" y="0"/>
                    <a:pt x="13" y="0"/>
                  </a:cubicBezTo>
                  <a:cubicBezTo>
                    <a:pt x="13" y="7"/>
                    <a:pt x="13" y="7"/>
                    <a:pt x="13" y="7"/>
                  </a:cubicBezTo>
                  <a:cubicBezTo>
                    <a:pt x="13" y="7"/>
                    <a:pt x="12" y="7"/>
                    <a:pt x="12" y="7"/>
                  </a:cubicBezTo>
                  <a:cubicBezTo>
                    <a:pt x="10" y="7"/>
                    <a:pt x="9" y="8"/>
                    <a:pt x="8" y="9"/>
                  </a:cubicBezTo>
                  <a:cubicBezTo>
                    <a:pt x="8" y="11"/>
                    <a:pt x="8" y="12"/>
                    <a:pt x="8" y="14"/>
                  </a:cubicBezTo>
                  <a:cubicBezTo>
                    <a:pt x="9" y="17"/>
                    <a:pt x="9" y="17"/>
                    <a:pt x="9" y="17"/>
                  </a:cubicBezTo>
                  <a:cubicBezTo>
                    <a:pt x="9" y="18"/>
                    <a:pt x="10" y="19"/>
                    <a:pt x="11" y="20"/>
                  </a:cubicBezTo>
                  <a:cubicBezTo>
                    <a:pt x="12" y="21"/>
                    <a:pt x="13" y="21"/>
                    <a:pt x="13" y="21"/>
                  </a:cubicBezTo>
                  <a:cubicBezTo>
                    <a:pt x="13" y="28"/>
                    <a:pt x="13" y="28"/>
                    <a:pt x="13" y="28"/>
                  </a:cubicBezTo>
                  <a:cubicBezTo>
                    <a:pt x="11" y="28"/>
                    <a:pt x="9" y="27"/>
                    <a:pt x="7" y="26"/>
                  </a:cubicBezTo>
                  <a:cubicBezTo>
                    <a:pt x="4" y="24"/>
                    <a:pt x="2" y="22"/>
                    <a:pt x="1" y="18"/>
                  </a:cubicBezTo>
                  <a:lnTo>
                    <a:pt x="1" y="15"/>
                  </a:lnTo>
                  <a:close/>
                </a:path>
              </a:pathLst>
            </a:custGeom>
            <a:solidFill>
              <a:srgbClr val="4D4D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3" name="Freeform 134"/>
            <p:cNvSpPr>
              <a:spLocks noEditPoints="1"/>
            </p:cNvSpPr>
            <p:nvPr/>
          </p:nvSpPr>
          <p:spPr bwMode="auto">
            <a:xfrm>
              <a:off x="5364163" y="3378200"/>
              <a:ext cx="17463" cy="25400"/>
            </a:xfrm>
            <a:custGeom>
              <a:avLst/>
              <a:gdLst>
                <a:gd name="T0" fmla="*/ 9 w 11"/>
                <a:gd name="T1" fmla="*/ 9 h 16"/>
                <a:gd name="T2" fmla="*/ 11 w 11"/>
                <a:gd name="T3" fmla="*/ 9 h 16"/>
                <a:gd name="T4" fmla="*/ 11 w 11"/>
                <a:gd name="T5" fmla="*/ 11 h 16"/>
                <a:gd name="T6" fmla="*/ 10 w 11"/>
                <a:gd name="T7" fmla="*/ 12 h 16"/>
                <a:gd name="T8" fmla="*/ 10 w 11"/>
                <a:gd name="T9" fmla="*/ 15 h 16"/>
                <a:gd name="T10" fmla="*/ 7 w 11"/>
                <a:gd name="T11" fmla="*/ 16 h 16"/>
                <a:gd name="T12" fmla="*/ 6 w 11"/>
                <a:gd name="T13" fmla="*/ 12 h 16"/>
                <a:gd name="T14" fmla="*/ 4 w 11"/>
                <a:gd name="T15" fmla="*/ 13 h 16"/>
                <a:gd name="T16" fmla="*/ 4 w 11"/>
                <a:gd name="T17" fmla="*/ 11 h 16"/>
                <a:gd name="T18" fmla="*/ 6 w 11"/>
                <a:gd name="T19" fmla="*/ 10 h 16"/>
                <a:gd name="T20" fmla="*/ 5 w 11"/>
                <a:gd name="T21" fmla="*/ 4 h 16"/>
                <a:gd name="T22" fmla="*/ 5 w 11"/>
                <a:gd name="T23" fmla="*/ 4 h 16"/>
                <a:gd name="T24" fmla="*/ 4 w 11"/>
                <a:gd name="T25" fmla="*/ 5 h 16"/>
                <a:gd name="T26" fmla="*/ 4 w 11"/>
                <a:gd name="T27" fmla="*/ 5 h 16"/>
                <a:gd name="T28" fmla="*/ 4 w 11"/>
                <a:gd name="T29" fmla="*/ 0 h 16"/>
                <a:gd name="T30" fmla="*/ 7 w 11"/>
                <a:gd name="T31" fmla="*/ 0 h 16"/>
                <a:gd name="T32" fmla="*/ 9 w 11"/>
                <a:gd name="T33" fmla="*/ 9 h 16"/>
                <a:gd name="T34" fmla="*/ 4 w 11"/>
                <a:gd name="T35" fmla="*/ 13 h 16"/>
                <a:gd name="T36" fmla="*/ 0 w 11"/>
                <a:gd name="T37" fmla="*/ 14 h 16"/>
                <a:gd name="T38" fmla="*/ 0 w 11"/>
                <a:gd name="T39" fmla="*/ 12 h 16"/>
                <a:gd name="T40" fmla="*/ 3 w 11"/>
                <a:gd name="T41" fmla="*/ 0 h 16"/>
                <a:gd name="T42" fmla="*/ 4 w 11"/>
                <a:gd name="T43" fmla="*/ 0 h 16"/>
                <a:gd name="T44" fmla="*/ 4 w 11"/>
                <a:gd name="T45" fmla="*/ 5 h 16"/>
                <a:gd name="T46" fmla="*/ 2 w 11"/>
                <a:gd name="T47" fmla="*/ 11 h 16"/>
                <a:gd name="T48" fmla="*/ 4 w 11"/>
                <a:gd name="T49" fmla="*/ 11 h 16"/>
                <a:gd name="T50" fmla="*/ 4 w 11"/>
                <a:gd name="T51" fmla="*/ 13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1" h="16">
                  <a:moveTo>
                    <a:pt x="9" y="9"/>
                  </a:moveTo>
                  <a:lnTo>
                    <a:pt x="11" y="9"/>
                  </a:lnTo>
                  <a:lnTo>
                    <a:pt x="11" y="11"/>
                  </a:lnTo>
                  <a:lnTo>
                    <a:pt x="10" y="12"/>
                  </a:lnTo>
                  <a:lnTo>
                    <a:pt x="10" y="15"/>
                  </a:lnTo>
                  <a:lnTo>
                    <a:pt x="7" y="16"/>
                  </a:lnTo>
                  <a:lnTo>
                    <a:pt x="6" y="12"/>
                  </a:lnTo>
                  <a:lnTo>
                    <a:pt x="4" y="13"/>
                  </a:lnTo>
                  <a:lnTo>
                    <a:pt x="4" y="11"/>
                  </a:lnTo>
                  <a:lnTo>
                    <a:pt x="6" y="10"/>
                  </a:lnTo>
                  <a:lnTo>
                    <a:pt x="5" y="4"/>
                  </a:lnTo>
                  <a:lnTo>
                    <a:pt x="5" y="4"/>
                  </a:lnTo>
                  <a:lnTo>
                    <a:pt x="4" y="5"/>
                  </a:lnTo>
                  <a:lnTo>
                    <a:pt x="4" y="5"/>
                  </a:lnTo>
                  <a:lnTo>
                    <a:pt x="4" y="0"/>
                  </a:lnTo>
                  <a:lnTo>
                    <a:pt x="7" y="0"/>
                  </a:lnTo>
                  <a:lnTo>
                    <a:pt x="9" y="9"/>
                  </a:lnTo>
                  <a:close/>
                  <a:moveTo>
                    <a:pt x="4" y="13"/>
                  </a:moveTo>
                  <a:lnTo>
                    <a:pt x="0" y="14"/>
                  </a:lnTo>
                  <a:lnTo>
                    <a:pt x="0" y="12"/>
                  </a:lnTo>
                  <a:lnTo>
                    <a:pt x="3" y="0"/>
                  </a:lnTo>
                  <a:lnTo>
                    <a:pt x="4" y="0"/>
                  </a:lnTo>
                  <a:lnTo>
                    <a:pt x="4" y="5"/>
                  </a:lnTo>
                  <a:lnTo>
                    <a:pt x="2" y="11"/>
                  </a:lnTo>
                  <a:lnTo>
                    <a:pt x="4" y="11"/>
                  </a:lnTo>
                  <a:lnTo>
                    <a:pt x="4" y="13"/>
                  </a:lnTo>
                  <a:close/>
                </a:path>
              </a:pathLst>
            </a:custGeom>
            <a:solidFill>
              <a:srgbClr val="4D4D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4" name="Freeform 135"/>
            <p:cNvSpPr>
              <a:spLocks/>
            </p:cNvSpPr>
            <p:nvPr/>
          </p:nvSpPr>
          <p:spPr bwMode="auto">
            <a:xfrm>
              <a:off x="5430838" y="3360738"/>
              <a:ext cx="19050" cy="26988"/>
            </a:xfrm>
            <a:custGeom>
              <a:avLst/>
              <a:gdLst>
                <a:gd name="T0" fmla="*/ 5 w 45"/>
                <a:gd name="T1" fmla="*/ 41 h 64"/>
                <a:gd name="T2" fmla="*/ 0 w 45"/>
                <a:gd name="T3" fmla="*/ 8 h 64"/>
                <a:gd name="T4" fmla="*/ 32 w 45"/>
                <a:gd name="T5" fmla="*/ 0 h 64"/>
                <a:gd name="T6" fmla="*/ 34 w 45"/>
                <a:gd name="T7" fmla="*/ 10 h 64"/>
                <a:gd name="T8" fmla="*/ 12 w 45"/>
                <a:gd name="T9" fmla="*/ 15 h 64"/>
                <a:gd name="T10" fmla="*/ 14 w 45"/>
                <a:gd name="T11" fmla="*/ 29 h 64"/>
                <a:gd name="T12" fmla="*/ 17 w 45"/>
                <a:gd name="T13" fmla="*/ 26 h 64"/>
                <a:gd name="T14" fmla="*/ 22 w 45"/>
                <a:gd name="T15" fmla="*/ 24 h 64"/>
                <a:gd name="T16" fmla="*/ 36 w 45"/>
                <a:gd name="T17" fmla="*/ 26 h 64"/>
                <a:gd name="T18" fmla="*/ 44 w 45"/>
                <a:gd name="T19" fmla="*/ 39 h 64"/>
                <a:gd name="T20" fmla="*/ 42 w 45"/>
                <a:gd name="T21" fmla="*/ 54 h 64"/>
                <a:gd name="T22" fmla="*/ 29 w 45"/>
                <a:gd name="T23" fmla="*/ 63 h 64"/>
                <a:gd name="T24" fmla="*/ 15 w 45"/>
                <a:gd name="T25" fmla="*/ 62 h 64"/>
                <a:gd name="T26" fmla="*/ 6 w 45"/>
                <a:gd name="T27" fmla="*/ 51 h 64"/>
                <a:gd name="T28" fmla="*/ 6 w 45"/>
                <a:gd name="T29" fmla="*/ 51 h 64"/>
                <a:gd name="T30" fmla="*/ 17 w 45"/>
                <a:gd name="T31" fmla="*/ 48 h 64"/>
                <a:gd name="T32" fmla="*/ 21 w 45"/>
                <a:gd name="T33" fmla="*/ 53 h 64"/>
                <a:gd name="T34" fmla="*/ 27 w 45"/>
                <a:gd name="T35" fmla="*/ 54 h 64"/>
                <a:gd name="T36" fmla="*/ 32 w 45"/>
                <a:gd name="T37" fmla="*/ 50 h 64"/>
                <a:gd name="T38" fmla="*/ 32 w 45"/>
                <a:gd name="T39" fmla="*/ 42 h 64"/>
                <a:gd name="T40" fmla="*/ 28 w 45"/>
                <a:gd name="T41" fmla="*/ 34 h 64"/>
                <a:gd name="T42" fmla="*/ 22 w 45"/>
                <a:gd name="T43" fmla="*/ 33 h 64"/>
                <a:gd name="T44" fmla="*/ 17 w 45"/>
                <a:gd name="T45" fmla="*/ 35 h 64"/>
                <a:gd name="T46" fmla="*/ 15 w 45"/>
                <a:gd name="T47" fmla="*/ 39 h 64"/>
                <a:gd name="T48" fmla="*/ 5 w 45"/>
                <a:gd name="T49" fmla="*/ 41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5" h="64">
                  <a:moveTo>
                    <a:pt x="5" y="41"/>
                  </a:moveTo>
                  <a:cubicBezTo>
                    <a:pt x="0" y="8"/>
                    <a:pt x="0" y="8"/>
                    <a:pt x="0" y="8"/>
                  </a:cubicBezTo>
                  <a:cubicBezTo>
                    <a:pt x="32" y="0"/>
                    <a:pt x="32" y="0"/>
                    <a:pt x="32" y="0"/>
                  </a:cubicBezTo>
                  <a:cubicBezTo>
                    <a:pt x="34" y="10"/>
                    <a:pt x="34" y="10"/>
                    <a:pt x="34" y="10"/>
                  </a:cubicBezTo>
                  <a:cubicBezTo>
                    <a:pt x="12" y="15"/>
                    <a:pt x="12" y="15"/>
                    <a:pt x="12" y="15"/>
                  </a:cubicBezTo>
                  <a:cubicBezTo>
                    <a:pt x="14" y="29"/>
                    <a:pt x="14" y="29"/>
                    <a:pt x="14" y="29"/>
                  </a:cubicBezTo>
                  <a:cubicBezTo>
                    <a:pt x="14" y="28"/>
                    <a:pt x="16" y="27"/>
                    <a:pt x="17" y="26"/>
                  </a:cubicBezTo>
                  <a:cubicBezTo>
                    <a:pt x="18" y="25"/>
                    <a:pt x="20" y="24"/>
                    <a:pt x="22" y="24"/>
                  </a:cubicBezTo>
                  <a:cubicBezTo>
                    <a:pt x="27" y="23"/>
                    <a:pt x="32" y="23"/>
                    <a:pt x="36" y="26"/>
                  </a:cubicBezTo>
                  <a:cubicBezTo>
                    <a:pt x="40" y="28"/>
                    <a:pt x="42" y="33"/>
                    <a:pt x="44" y="39"/>
                  </a:cubicBezTo>
                  <a:cubicBezTo>
                    <a:pt x="45" y="44"/>
                    <a:pt x="45" y="49"/>
                    <a:pt x="42" y="54"/>
                  </a:cubicBezTo>
                  <a:cubicBezTo>
                    <a:pt x="40" y="58"/>
                    <a:pt x="36" y="61"/>
                    <a:pt x="29" y="63"/>
                  </a:cubicBezTo>
                  <a:cubicBezTo>
                    <a:pt x="24" y="64"/>
                    <a:pt x="19" y="64"/>
                    <a:pt x="15" y="62"/>
                  </a:cubicBezTo>
                  <a:cubicBezTo>
                    <a:pt x="10" y="60"/>
                    <a:pt x="7" y="57"/>
                    <a:pt x="6" y="51"/>
                  </a:cubicBezTo>
                  <a:cubicBezTo>
                    <a:pt x="6" y="51"/>
                    <a:pt x="6" y="51"/>
                    <a:pt x="6" y="51"/>
                  </a:cubicBezTo>
                  <a:cubicBezTo>
                    <a:pt x="17" y="48"/>
                    <a:pt x="17" y="48"/>
                    <a:pt x="17" y="48"/>
                  </a:cubicBezTo>
                  <a:cubicBezTo>
                    <a:pt x="18" y="50"/>
                    <a:pt x="19" y="52"/>
                    <a:pt x="21" y="53"/>
                  </a:cubicBezTo>
                  <a:cubicBezTo>
                    <a:pt x="23" y="54"/>
                    <a:pt x="25" y="55"/>
                    <a:pt x="27" y="54"/>
                  </a:cubicBezTo>
                  <a:cubicBezTo>
                    <a:pt x="30" y="53"/>
                    <a:pt x="32" y="52"/>
                    <a:pt x="32" y="50"/>
                  </a:cubicBezTo>
                  <a:cubicBezTo>
                    <a:pt x="33" y="48"/>
                    <a:pt x="33" y="45"/>
                    <a:pt x="32" y="42"/>
                  </a:cubicBezTo>
                  <a:cubicBezTo>
                    <a:pt x="32" y="39"/>
                    <a:pt x="30" y="36"/>
                    <a:pt x="28" y="34"/>
                  </a:cubicBezTo>
                  <a:cubicBezTo>
                    <a:pt x="26" y="33"/>
                    <a:pt x="24" y="32"/>
                    <a:pt x="22" y="33"/>
                  </a:cubicBezTo>
                  <a:cubicBezTo>
                    <a:pt x="19" y="33"/>
                    <a:pt x="18" y="34"/>
                    <a:pt x="17" y="35"/>
                  </a:cubicBezTo>
                  <a:cubicBezTo>
                    <a:pt x="16" y="36"/>
                    <a:pt x="15" y="38"/>
                    <a:pt x="15" y="39"/>
                  </a:cubicBezTo>
                  <a:lnTo>
                    <a:pt x="5" y="41"/>
                  </a:lnTo>
                  <a:close/>
                </a:path>
              </a:pathLst>
            </a:custGeom>
            <a:solidFill>
              <a:srgbClr val="4D4D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5" name="Freeform 136"/>
            <p:cNvSpPr>
              <a:spLocks noEditPoints="1"/>
            </p:cNvSpPr>
            <p:nvPr/>
          </p:nvSpPr>
          <p:spPr bwMode="auto">
            <a:xfrm>
              <a:off x="5497513" y="3343275"/>
              <a:ext cx="20638" cy="26988"/>
            </a:xfrm>
            <a:custGeom>
              <a:avLst/>
              <a:gdLst>
                <a:gd name="T0" fmla="*/ 24 w 46"/>
                <a:gd name="T1" fmla="*/ 0 h 62"/>
                <a:gd name="T2" fmla="*/ 25 w 46"/>
                <a:gd name="T3" fmla="*/ 0 h 62"/>
                <a:gd name="T4" fmla="*/ 30 w 46"/>
                <a:gd name="T5" fmla="*/ 1 h 62"/>
                <a:gd name="T6" fmla="*/ 31 w 46"/>
                <a:gd name="T7" fmla="*/ 10 h 62"/>
                <a:gd name="T8" fmla="*/ 26 w 46"/>
                <a:gd name="T9" fmla="*/ 10 h 62"/>
                <a:gd name="T10" fmla="*/ 24 w 46"/>
                <a:gd name="T11" fmla="*/ 10 h 62"/>
                <a:gd name="T12" fmla="*/ 24 w 46"/>
                <a:gd name="T13" fmla="*/ 0 h 62"/>
                <a:gd name="T14" fmla="*/ 24 w 46"/>
                <a:gd name="T15" fmla="*/ 21 h 62"/>
                <a:gd name="T16" fmla="*/ 37 w 46"/>
                <a:gd name="T17" fmla="*/ 23 h 62"/>
                <a:gd name="T18" fmla="*/ 45 w 46"/>
                <a:gd name="T19" fmla="*/ 36 h 62"/>
                <a:gd name="T20" fmla="*/ 43 w 46"/>
                <a:gd name="T21" fmla="*/ 52 h 62"/>
                <a:gd name="T22" fmla="*/ 31 w 46"/>
                <a:gd name="T23" fmla="*/ 61 h 62"/>
                <a:gd name="T24" fmla="*/ 24 w 46"/>
                <a:gd name="T25" fmla="*/ 62 h 62"/>
                <a:gd name="T26" fmla="*/ 24 w 46"/>
                <a:gd name="T27" fmla="*/ 52 h 62"/>
                <a:gd name="T28" fmla="*/ 28 w 46"/>
                <a:gd name="T29" fmla="*/ 52 h 62"/>
                <a:gd name="T30" fmla="*/ 33 w 46"/>
                <a:gd name="T31" fmla="*/ 47 h 62"/>
                <a:gd name="T32" fmla="*/ 33 w 46"/>
                <a:gd name="T33" fmla="*/ 39 h 62"/>
                <a:gd name="T34" fmla="*/ 29 w 46"/>
                <a:gd name="T35" fmla="*/ 32 h 62"/>
                <a:gd name="T36" fmla="*/ 24 w 46"/>
                <a:gd name="T37" fmla="*/ 30 h 62"/>
                <a:gd name="T38" fmla="*/ 24 w 46"/>
                <a:gd name="T39" fmla="*/ 21 h 62"/>
                <a:gd name="T40" fmla="*/ 18 w 46"/>
                <a:gd name="T41" fmla="*/ 1 h 62"/>
                <a:gd name="T42" fmla="*/ 24 w 46"/>
                <a:gd name="T43" fmla="*/ 0 h 62"/>
                <a:gd name="T44" fmla="*/ 24 w 46"/>
                <a:gd name="T45" fmla="*/ 10 h 62"/>
                <a:gd name="T46" fmla="*/ 21 w 46"/>
                <a:gd name="T47" fmla="*/ 10 h 62"/>
                <a:gd name="T48" fmla="*/ 13 w 46"/>
                <a:gd name="T49" fmla="*/ 16 h 62"/>
                <a:gd name="T50" fmla="*/ 13 w 46"/>
                <a:gd name="T51" fmla="*/ 28 h 62"/>
                <a:gd name="T52" fmla="*/ 13 w 46"/>
                <a:gd name="T53" fmla="*/ 28 h 62"/>
                <a:gd name="T54" fmla="*/ 17 w 46"/>
                <a:gd name="T55" fmla="*/ 24 h 62"/>
                <a:gd name="T56" fmla="*/ 24 w 46"/>
                <a:gd name="T57" fmla="*/ 21 h 62"/>
                <a:gd name="T58" fmla="*/ 24 w 46"/>
                <a:gd name="T59" fmla="*/ 21 h 62"/>
                <a:gd name="T60" fmla="*/ 24 w 46"/>
                <a:gd name="T61" fmla="*/ 30 h 62"/>
                <a:gd name="T62" fmla="*/ 23 w 46"/>
                <a:gd name="T63" fmla="*/ 30 h 62"/>
                <a:gd name="T64" fmla="*/ 18 w 46"/>
                <a:gd name="T65" fmla="*/ 33 h 62"/>
                <a:gd name="T66" fmla="*/ 15 w 46"/>
                <a:gd name="T67" fmla="*/ 36 h 62"/>
                <a:gd name="T68" fmla="*/ 16 w 46"/>
                <a:gd name="T69" fmla="*/ 40 h 62"/>
                <a:gd name="T70" fmla="*/ 21 w 46"/>
                <a:gd name="T71" fmla="*/ 50 h 62"/>
                <a:gd name="T72" fmla="*/ 24 w 46"/>
                <a:gd name="T73" fmla="*/ 52 h 62"/>
                <a:gd name="T74" fmla="*/ 24 w 46"/>
                <a:gd name="T75" fmla="*/ 62 h 62"/>
                <a:gd name="T76" fmla="*/ 14 w 46"/>
                <a:gd name="T77" fmla="*/ 58 h 62"/>
                <a:gd name="T78" fmla="*/ 4 w 46"/>
                <a:gd name="T79" fmla="*/ 43 h 62"/>
                <a:gd name="T80" fmla="*/ 2 w 46"/>
                <a:gd name="T81" fmla="*/ 32 h 62"/>
                <a:gd name="T82" fmla="*/ 4 w 46"/>
                <a:gd name="T83" fmla="*/ 12 h 62"/>
                <a:gd name="T84" fmla="*/ 18 w 46"/>
                <a:gd name="T85" fmla="*/ 1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6" h="62">
                  <a:moveTo>
                    <a:pt x="24" y="0"/>
                  </a:moveTo>
                  <a:cubicBezTo>
                    <a:pt x="25" y="0"/>
                    <a:pt x="25" y="0"/>
                    <a:pt x="25" y="0"/>
                  </a:cubicBezTo>
                  <a:cubicBezTo>
                    <a:pt x="26" y="0"/>
                    <a:pt x="28" y="1"/>
                    <a:pt x="30" y="1"/>
                  </a:cubicBezTo>
                  <a:cubicBezTo>
                    <a:pt x="31" y="10"/>
                    <a:pt x="31" y="10"/>
                    <a:pt x="31" y="10"/>
                  </a:cubicBezTo>
                  <a:cubicBezTo>
                    <a:pt x="29" y="10"/>
                    <a:pt x="27" y="10"/>
                    <a:pt x="26" y="10"/>
                  </a:cubicBezTo>
                  <a:cubicBezTo>
                    <a:pt x="25" y="10"/>
                    <a:pt x="25" y="10"/>
                    <a:pt x="24" y="10"/>
                  </a:cubicBezTo>
                  <a:cubicBezTo>
                    <a:pt x="24" y="0"/>
                    <a:pt x="24" y="0"/>
                    <a:pt x="24" y="0"/>
                  </a:cubicBezTo>
                  <a:close/>
                  <a:moveTo>
                    <a:pt x="24" y="21"/>
                  </a:moveTo>
                  <a:cubicBezTo>
                    <a:pt x="29" y="20"/>
                    <a:pt x="33" y="21"/>
                    <a:pt x="37" y="23"/>
                  </a:cubicBezTo>
                  <a:cubicBezTo>
                    <a:pt x="41" y="26"/>
                    <a:pt x="44" y="30"/>
                    <a:pt x="45" y="36"/>
                  </a:cubicBezTo>
                  <a:cubicBezTo>
                    <a:pt x="46" y="42"/>
                    <a:pt x="46" y="47"/>
                    <a:pt x="43" y="52"/>
                  </a:cubicBezTo>
                  <a:cubicBezTo>
                    <a:pt x="40" y="56"/>
                    <a:pt x="36" y="59"/>
                    <a:pt x="31" y="61"/>
                  </a:cubicBezTo>
                  <a:cubicBezTo>
                    <a:pt x="28" y="61"/>
                    <a:pt x="26" y="62"/>
                    <a:pt x="24" y="62"/>
                  </a:cubicBezTo>
                  <a:cubicBezTo>
                    <a:pt x="24" y="52"/>
                    <a:pt x="24" y="52"/>
                    <a:pt x="24" y="52"/>
                  </a:cubicBezTo>
                  <a:cubicBezTo>
                    <a:pt x="26" y="52"/>
                    <a:pt x="27" y="52"/>
                    <a:pt x="28" y="52"/>
                  </a:cubicBezTo>
                  <a:cubicBezTo>
                    <a:pt x="31" y="51"/>
                    <a:pt x="32" y="50"/>
                    <a:pt x="33" y="47"/>
                  </a:cubicBezTo>
                  <a:cubicBezTo>
                    <a:pt x="34" y="45"/>
                    <a:pt x="34" y="42"/>
                    <a:pt x="33" y="39"/>
                  </a:cubicBezTo>
                  <a:cubicBezTo>
                    <a:pt x="33" y="36"/>
                    <a:pt x="31" y="33"/>
                    <a:pt x="29" y="32"/>
                  </a:cubicBezTo>
                  <a:cubicBezTo>
                    <a:pt x="28" y="31"/>
                    <a:pt x="26" y="30"/>
                    <a:pt x="24" y="30"/>
                  </a:cubicBezTo>
                  <a:lnTo>
                    <a:pt x="24" y="21"/>
                  </a:lnTo>
                  <a:close/>
                  <a:moveTo>
                    <a:pt x="18" y="1"/>
                  </a:moveTo>
                  <a:cubicBezTo>
                    <a:pt x="21" y="1"/>
                    <a:pt x="23" y="0"/>
                    <a:pt x="24" y="0"/>
                  </a:cubicBezTo>
                  <a:cubicBezTo>
                    <a:pt x="24" y="10"/>
                    <a:pt x="24" y="10"/>
                    <a:pt x="24" y="10"/>
                  </a:cubicBezTo>
                  <a:cubicBezTo>
                    <a:pt x="23" y="10"/>
                    <a:pt x="22" y="10"/>
                    <a:pt x="21" y="10"/>
                  </a:cubicBezTo>
                  <a:cubicBezTo>
                    <a:pt x="17" y="11"/>
                    <a:pt x="15" y="13"/>
                    <a:pt x="13" y="16"/>
                  </a:cubicBezTo>
                  <a:cubicBezTo>
                    <a:pt x="12" y="19"/>
                    <a:pt x="12" y="23"/>
                    <a:pt x="13" y="28"/>
                  </a:cubicBezTo>
                  <a:cubicBezTo>
                    <a:pt x="13" y="28"/>
                    <a:pt x="13" y="28"/>
                    <a:pt x="13" y="28"/>
                  </a:cubicBezTo>
                  <a:cubicBezTo>
                    <a:pt x="14" y="26"/>
                    <a:pt x="16" y="25"/>
                    <a:pt x="17" y="24"/>
                  </a:cubicBezTo>
                  <a:cubicBezTo>
                    <a:pt x="19" y="22"/>
                    <a:pt x="21" y="21"/>
                    <a:pt x="24" y="21"/>
                  </a:cubicBezTo>
                  <a:cubicBezTo>
                    <a:pt x="24" y="21"/>
                    <a:pt x="24" y="21"/>
                    <a:pt x="24" y="21"/>
                  </a:cubicBezTo>
                  <a:cubicBezTo>
                    <a:pt x="24" y="30"/>
                    <a:pt x="24" y="30"/>
                    <a:pt x="24" y="30"/>
                  </a:cubicBezTo>
                  <a:cubicBezTo>
                    <a:pt x="24" y="30"/>
                    <a:pt x="23" y="30"/>
                    <a:pt x="23" y="30"/>
                  </a:cubicBezTo>
                  <a:cubicBezTo>
                    <a:pt x="21" y="31"/>
                    <a:pt x="19" y="32"/>
                    <a:pt x="18" y="33"/>
                  </a:cubicBezTo>
                  <a:cubicBezTo>
                    <a:pt x="16" y="34"/>
                    <a:pt x="15" y="35"/>
                    <a:pt x="15" y="36"/>
                  </a:cubicBezTo>
                  <a:cubicBezTo>
                    <a:pt x="16" y="40"/>
                    <a:pt x="16" y="40"/>
                    <a:pt x="16" y="40"/>
                  </a:cubicBezTo>
                  <a:cubicBezTo>
                    <a:pt x="17" y="45"/>
                    <a:pt x="19" y="48"/>
                    <a:pt x="21" y="50"/>
                  </a:cubicBezTo>
                  <a:cubicBezTo>
                    <a:pt x="22" y="51"/>
                    <a:pt x="23" y="52"/>
                    <a:pt x="24" y="52"/>
                  </a:cubicBezTo>
                  <a:cubicBezTo>
                    <a:pt x="24" y="62"/>
                    <a:pt x="24" y="62"/>
                    <a:pt x="24" y="62"/>
                  </a:cubicBezTo>
                  <a:cubicBezTo>
                    <a:pt x="21" y="61"/>
                    <a:pt x="17" y="60"/>
                    <a:pt x="14" y="58"/>
                  </a:cubicBezTo>
                  <a:cubicBezTo>
                    <a:pt x="9" y="55"/>
                    <a:pt x="6" y="50"/>
                    <a:pt x="4" y="43"/>
                  </a:cubicBezTo>
                  <a:cubicBezTo>
                    <a:pt x="2" y="32"/>
                    <a:pt x="2" y="32"/>
                    <a:pt x="2" y="32"/>
                  </a:cubicBezTo>
                  <a:cubicBezTo>
                    <a:pt x="0" y="24"/>
                    <a:pt x="0" y="18"/>
                    <a:pt x="4" y="12"/>
                  </a:cubicBezTo>
                  <a:cubicBezTo>
                    <a:pt x="7" y="7"/>
                    <a:pt x="12" y="3"/>
                    <a:pt x="18" y="1"/>
                  </a:cubicBezTo>
                  <a:close/>
                </a:path>
              </a:pathLst>
            </a:custGeom>
            <a:solidFill>
              <a:srgbClr val="4D4D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6" name="Freeform 137"/>
            <p:cNvSpPr>
              <a:spLocks/>
            </p:cNvSpPr>
            <p:nvPr/>
          </p:nvSpPr>
          <p:spPr bwMode="auto">
            <a:xfrm>
              <a:off x="5565775" y="3332163"/>
              <a:ext cx="20638" cy="22225"/>
            </a:xfrm>
            <a:custGeom>
              <a:avLst/>
              <a:gdLst>
                <a:gd name="T0" fmla="*/ 6 w 13"/>
                <a:gd name="T1" fmla="*/ 5 h 14"/>
                <a:gd name="T2" fmla="*/ 6 w 13"/>
                <a:gd name="T3" fmla="*/ 5 h 14"/>
                <a:gd name="T4" fmla="*/ 7 w 13"/>
                <a:gd name="T5" fmla="*/ 1 h 14"/>
                <a:gd name="T6" fmla="*/ 10 w 13"/>
                <a:gd name="T7" fmla="*/ 0 h 14"/>
                <a:gd name="T8" fmla="*/ 8 w 13"/>
                <a:gd name="T9" fmla="*/ 7 h 14"/>
                <a:gd name="T10" fmla="*/ 13 w 13"/>
                <a:gd name="T11" fmla="*/ 11 h 14"/>
                <a:gd name="T12" fmla="*/ 10 w 13"/>
                <a:gd name="T13" fmla="*/ 12 h 14"/>
                <a:gd name="T14" fmla="*/ 7 w 13"/>
                <a:gd name="T15" fmla="*/ 9 h 14"/>
                <a:gd name="T16" fmla="*/ 6 w 13"/>
                <a:gd name="T17" fmla="*/ 13 h 14"/>
                <a:gd name="T18" fmla="*/ 3 w 13"/>
                <a:gd name="T19" fmla="*/ 14 h 14"/>
                <a:gd name="T20" fmla="*/ 5 w 13"/>
                <a:gd name="T21" fmla="*/ 8 h 14"/>
                <a:gd name="T22" fmla="*/ 0 w 13"/>
                <a:gd name="T23" fmla="*/ 3 h 14"/>
                <a:gd name="T24" fmla="*/ 3 w 13"/>
                <a:gd name="T25" fmla="*/ 2 h 14"/>
                <a:gd name="T26" fmla="*/ 6 w 13"/>
                <a:gd name="T27" fmla="*/ 5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 h="14">
                  <a:moveTo>
                    <a:pt x="6" y="5"/>
                  </a:moveTo>
                  <a:lnTo>
                    <a:pt x="6" y="5"/>
                  </a:lnTo>
                  <a:lnTo>
                    <a:pt x="7" y="1"/>
                  </a:lnTo>
                  <a:lnTo>
                    <a:pt x="10" y="0"/>
                  </a:lnTo>
                  <a:lnTo>
                    <a:pt x="8" y="7"/>
                  </a:lnTo>
                  <a:lnTo>
                    <a:pt x="13" y="11"/>
                  </a:lnTo>
                  <a:lnTo>
                    <a:pt x="10" y="12"/>
                  </a:lnTo>
                  <a:lnTo>
                    <a:pt x="7" y="9"/>
                  </a:lnTo>
                  <a:lnTo>
                    <a:pt x="6" y="13"/>
                  </a:lnTo>
                  <a:lnTo>
                    <a:pt x="3" y="14"/>
                  </a:lnTo>
                  <a:lnTo>
                    <a:pt x="5" y="8"/>
                  </a:lnTo>
                  <a:lnTo>
                    <a:pt x="0" y="3"/>
                  </a:lnTo>
                  <a:lnTo>
                    <a:pt x="3" y="2"/>
                  </a:lnTo>
                  <a:lnTo>
                    <a:pt x="6" y="5"/>
                  </a:lnTo>
                  <a:close/>
                </a:path>
              </a:pathLst>
            </a:custGeom>
            <a:solidFill>
              <a:srgbClr val="4D4D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7" name="Freeform 138"/>
            <p:cNvSpPr>
              <a:spLocks/>
            </p:cNvSpPr>
            <p:nvPr/>
          </p:nvSpPr>
          <p:spPr bwMode="auto">
            <a:xfrm>
              <a:off x="5378450" y="3444875"/>
              <a:ext cx="15875" cy="25400"/>
            </a:xfrm>
            <a:custGeom>
              <a:avLst/>
              <a:gdLst>
                <a:gd name="T0" fmla="*/ 10 w 10"/>
                <a:gd name="T1" fmla="*/ 15 h 16"/>
                <a:gd name="T2" fmla="*/ 7 w 10"/>
                <a:gd name="T3" fmla="*/ 16 h 16"/>
                <a:gd name="T4" fmla="*/ 4 w 10"/>
                <a:gd name="T5" fmla="*/ 3 h 16"/>
                <a:gd name="T6" fmla="*/ 0 w 10"/>
                <a:gd name="T7" fmla="*/ 4 h 16"/>
                <a:gd name="T8" fmla="*/ 0 w 10"/>
                <a:gd name="T9" fmla="*/ 1 h 16"/>
                <a:gd name="T10" fmla="*/ 6 w 10"/>
                <a:gd name="T11" fmla="*/ 0 h 16"/>
                <a:gd name="T12" fmla="*/ 10 w 10"/>
                <a:gd name="T13" fmla="*/ 15 h 16"/>
              </a:gdLst>
              <a:ahLst/>
              <a:cxnLst>
                <a:cxn ang="0">
                  <a:pos x="T0" y="T1"/>
                </a:cxn>
                <a:cxn ang="0">
                  <a:pos x="T2" y="T3"/>
                </a:cxn>
                <a:cxn ang="0">
                  <a:pos x="T4" y="T5"/>
                </a:cxn>
                <a:cxn ang="0">
                  <a:pos x="T6" y="T7"/>
                </a:cxn>
                <a:cxn ang="0">
                  <a:pos x="T8" y="T9"/>
                </a:cxn>
                <a:cxn ang="0">
                  <a:pos x="T10" y="T11"/>
                </a:cxn>
                <a:cxn ang="0">
                  <a:pos x="T12" y="T13"/>
                </a:cxn>
              </a:cxnLst>
              <a:rect l="0" t="0" r="r" b="b"/>
              <a:pathLst>
                <a:path w="10" h="16">
                  <a:moveTo>
                    <a:pt x="10" y="15"/>
                  </a:moveTo>
                  <a:lnTo>
                    <a:pt x="7" y="16"/>
                  </a:lnTo>
                  <a:lnTo>
                    <a:pt x="4" y="3"/>
                  </a:lnTo>
                  <a:lnTo>
                    <a:pt x="0" y="4"/>
                  </a:lnTo>
                  <a:lnTo>
                    <a:pt x="0" y="1"/>
                  </a:lnTo>
                  <a:lnTo>
                    <a:pt x="6" y="0"/>
                  </a:lnTo>
                  <a:lnTo>
                    <a:pt x="10" y="15"/>
                  </a:lnTo>
                  <a:close/>
                </a:path>
              </a:pathLst>
            </a:custGeom>
            <a:solidFill>
              <a:srgbClr val="4D4D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8" name="Freeform 139"/>
            <p:cNvSpPr>
              <a:spLocks/>
            </p:cNvSpPr>
            <p:nvPr/>
          </p:nvSpPr>
          <p:spPr bwMode="auto">
            <a:xfrm>
              <a:off x="5445125" y="3427413"/>
              <a:ext cx="22225" cy="26988"/>
            </a:xfrm>
            <a:custGeom>
              <a:avLst/>
              <a:gdLst>
                <a:gd name="T0" fmla="*/ 51 w 51"/>
                <a:gd name="T1" fmla="*/ 55 h 64"/>
                <a:gd name="T2" fmla="*/ 12 w 51"/>
                <a:gd name="T3" fmla="*/ 64 h 64"/>
                <a:gd name="T4" fmla="*/ 10 w 51"/>
                <a:gd name="T5" fmla="*/ 57 h 64"/>
                <a:gd name="T6" fmla="*/ 24 w 51"/>
                <a:gd name="T7" fmla="*/ 32 h 64"/>
                <a:gd name="T8" fmla="*/ 28 w 51"/>
                <a:gd name="T9" fmla="*/ 23 h 64"/>
                <a:gd name="T10" fmla="*/ 28 w 51"/>
                <a:gd name="T11" fmla="*/ 17 h 64"/>
                <a:gd name="T12" fmla="*/ 25 w 51"/>
                <a:gd name="T13" fmla="*/ 11 h 64"/>
                <a:gd name="T14" fmla="*/ 18 w 51"/>
                <a:gd name="T15" fmla="*/ 10 h 64"/>
                <a:gd name="T16" fmla="*/ 13 w 51"/>
                <a:gd name="T17" fmla="*/ 15 h 64"/>
                <a:gd name="T18" fmla="*/ 13 w 51"/>
                <a:gd name="T19" fmla="*/ 22 h 64"/>
                <a:gd name="T20" fmla="*/ 2 w 51"/>
                <a:gd name="T21" fmla="*/ 25 h 64"/>
                <a:gd name="T22" fmla="*/ 2 w 51"/>
                <a:gd name="T23" fmla="*/ 25 h 64"/>
                <a:gd name="T24" fmla="*/ 3 w 51"/>
                <a:gd name="T25" fmla="*/ 11 h 64"/>
                <a:gd name="T26" fmla="*/ 16 w 51"/>
                <a:gd name="T27" fmla="*/ 2 h 64"/>
                <a:gd name="T28" fmla="*/ 31 w 51"/>
                <a:gd name="T29" fmla="*/ 3 h 64"/>
                <a:gd name="T30" fmla="*/ 39 w 51"/>
                <a:gd name="T31" fmla="*/ 14 h 64"/>
                <a:gd name="T32" fmla="*/ 39 w 51"/>
                <a:gd name="T33" fmla="*/ 24 h 64"/>
                <a:gd name="T34" fmla="*/ 32 w 51"/>
                <a:gd name="T35" fmla="*/ 38 h 64"/>
                <a:gd name="T36" fmla="*/ 25 w 51"/>
                <a:gd name="T37" fmla="*/ 52 h 64"/>
                <a:gd name="T38" fmla="*/ 25 w 51"/>
                <a:gd name="T39" fmla="*/ 52 h 64"/>
                <a:gd name="T40" fmla="*/ 49 w 51"/>
                <a:gd name="T41" fmla="*/ 46 h 64"/>
                <a:gd name="T42" fmla="*/ 51 w 51"/>
                <a:gd name="T43" fmla="*/ 55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1" h="64">
                  <a:moveTo>
                    <a:pt x="51" y="55"/>
                  </a:moveTo>
                  <a:cubicBezTo>
                    <a:pt x="12" y="64"/>
                    <a:pt x="12" y="64"/>
                    <a:pt x="12" y="64"/>
                  </a:cubicBezTo>
                  <a:cubicBezTo>
                    <a:pt x="10" y="57"/>
                    <a:pt x="10" y="57"/>
                    <a:pt x="10" y="57"/>
                  </a:cubicBezTo>
                  <a:cubicBezTo>
                    <a:pt x="24" y="32"/>
                    <a:pt x="24" y="32"/>
                    <a:pt x="24" y="32"/>
                  </a:cubicBezTo>
                  <a:cubicBezTo>
                    <a:pt x="26" y="29"/>
                    <a:pt x="27" y="26"/>
                    <a:pt x="28" y="23"/>
                  </a:cubicBezTo>
                  <a:cubicBezTo>
                    <a:pt x="28" y="21"/>
                    <a:pt x="28" y="19"/>
                    <a:pt x="28" y="17"/>
                  </a:cubicBezTo>
                  <a:cubicBezTo>
                    <a:pt x="27" y="14"/>
                    <a:pt x="26" y="13"/>
                    <a:pt x="25" y="11"/>
                  </a:cubicBezTo>
                  <a:cubicBezTo>
                    <a:pt x="23" y="10"/>
                    <a:pt x="21" y="10"/>
                    <a:pt x="18" y="10"/>
                  </a:cubicBezTo>
                  <a:cubicBezTo>
                    <a:pt x="16" y="11"/>
                    <a:pt x="14" y="13"/>
                    <a:pt x="13" y="15"/>
                  </a:cubicBezTo>
                  <a:cubicBezTo>
                    <a:pt x="12" y="17"/>
                    <a:pt x="12" y="19"/>
                    <a:pt x="13" y="22"/>
                  </a:cubicBezTo>
                  <a:cubicBezTo>
                    <a:pt x="2" y="25"/>
                    <a:pt x="2" y="25"/>
                    <a:pt x="2" y="25"/>
                  </a:cubicBezTo>
                  <a:cubicBezTo>
                    <a:pt x="2" y="25"/>
                    <a:pt x="2" y="25"/>
                    <a:pt x="2" y="25"/>
                  </a:cubicBezTo>
                  <a:cubicBezTo>
                    <a:pt x="0" y="20"/>
                    <a:pt x="1" y="15"/>
                    <a:pt x="3" y="11"/>
                  </a:cubicBezTo>
                  <a:cubicBezTo>
                    <a:pt x="6" y="6"/>
                    <a:pt x="10" y="3"/>
                    <a:pt x="16" y="2"/>
                  </a:cubicBezTo>
                  <a:cubicBezTo>
                    <a:pt x="22" y="0"/>
                    <a:pt x="27" y="1"/>
                    <a:pt x="31" y="3"/>
                  </a:cubicBezTo>
                  <a:cubicBezTo>
                    <a:pt x="35" y="5"/>
                    <a:pt x="38" y="9"/>
                    <a:pt x="39" y="14"/>
                  </a:cubicBezTo>
                  <a:cubicBezTo>
                    <a:pt x="40" y="17"/>
                    <a:pt x="40" y="21"/>
                    <a:pt x="39" y="24"/>
                  </a:cubicBezTo>
                  <a:cubicBezTo>
                    <a:pt x="38" y="27"/>
                    <a:pt x="36" y="32"/>
                    <a:pt x="32" y="38"/>
                  </a:cubicBezTo>
                  <a:cubicBezTo>
                    <a:pt x="25" y="52"/>
                    <a:pt x="25" y="52"/>
                    <a:pt x="25" y="52"/>
                  </a:cubicBezTo>
                  <a:cubicBezTo>
                    <a:pt x="25" y="52"/>
                    <a:pt x="25" y="52"/>
                    <a:pt x="25" y="52"/>
                  </a:cubicBezTo>
                  <a:cubicBezTo>
                    <a:pt x="49" y="46"/>
                    <a:pt x="49" y="46"/>
                    <a:pt x="49" y="46"/>
                  </a:cubicBezTo>
                  <a:lnTo>
                    <a:pt x="51" y="55"/>
                  </a:lnTo>
                  <a:close/>
                </a:path>
              </a:pathLst>
            </a:custGeom>
            <a:solidFill>
              <a:srgbClr val="4D4D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9" name="Freeform 140"/>
            <p:cNvSpPr>
              <a:spLocks/>
            </p:cNvSpPr>
            <p:nvPr/>
          </p:nvSpPr>
          <p:spPr bwMode="auto">
            <a:xfrm>
              <a:off x="5513388" y="3409950"/>
              <a:ext cx="20638" cy="25400"/>
            </a:xfrm>
            <a:custGeom>
              <a:avLst/>
              <a:gdLst>
                <a:gd name="T0" fmla="*/ 16 w 48"/>
                <a:gd name="T1" fmla="*/ 28 h 62"/>
                <a:gd name="T2" fmla="*/ 22 w 48"/>
                <a:gd name="T3" fmla="*/ 27 h 62"/>
                <a:gd name="T4" fmla="*/ 28 w 48"/>
                <a:gd name="T5" fmla="*/ 23 h 62"/>
                <a:gd name="T6" fmla="*/ 28 w 48"/>
                <a:gd name="T7" fmla="*/ 16 h 62"/>
                <a:gd name="T8" fmla="*/ 25 w 48"/>
                <a:gd name="T9" fmla="*/ 11 h 62"/>
                <a:gd name="T10" fmla="*/ 19 w 48"/>
                <a:gd name="T11" fmla="*/ 11 h 62"/>
                <a:gd name="T12" fmla="*/ 14 w 48"/>
                <a:gd name="T13" fmla="*/ 14 h 62"/>
                <a:gd name="T14" fmla="*/ 13 w 48"/>
                <a:gd name="T15" fmla="*/ 19 h 62"/>
                <a:gd name="T16" fmla="*/ 2 w 48"/>
                <a:gd name="T17" fmla="*/ 22 h 62"/>
                <a:gd name="T18" fmla="*/ 1 w 48"/>
                <a:gd name="T19" fmla="*/ 22 h 62"/>
                <a:gd name="T20" fmla="*/ 4 w 48"/>
                <a:gd name="T21" fmla="*/ 10 h 62"/>
                <a:gd name="T22" fmla="*/ 16 w 48"/>
                <a:gd name="T23" fmla="*/ 2 h 62"/>
                <a:gd name="T24" fmla="*/ 31 w 48"/>
                <a:gd name="T25" fmla="*/ 3 h 62"/>
                <a:gd name="T26" fmla="*/ 40 w 48"/>
                <a:gd name="T27" fmla="*/ 13 h 62"/>
                <a:gd name="T28" fmla="*/ 39 w 48"/>
                <a:gd name="T29" fmla="*/ 21 h 62"/>
                <a:gd name="T30" fmla="*/ 34 w 48"/>
                <a:gd name="T31" fmla="*/ 28 h 62"/>
                <a:gd name="T32" fmla="*/ 42 w 48"/>
                <a:gd name="T33" fmla="*/ 31 h 62"/>
                <a:gd name="T34" fmla="*/ 47 w 48"/>
                <a:gd name="T35" fmla="*/ 39 h 62"/>
                <a:gd name="T36" fmla="*/ 44 w 48"/>
                <a:gd name="T37" fmla="*/ 53 h 62"/>
                <a:gd name="T38" fmla="*/ 31 w 48"/>
                <a:gd name="T39" fmla="*/ 61 h 62"/>
                <a:gd name="T40" fmla="*/ 16 w 48"/>
                <a:gd name="T41" fmla="*/ 60 h 62"/>
                <a:gd name="T42" fmla="*/ 8 w 48"/>
                <a:gd name="T43" fmla="*/ 49 h 62"/>
                <a:gd name="T44" fmla="*/ 8 w 48"/>
                <a:gd name="T45" fmla="*/ 49 h 62"/>
                <a:gd name="T46" fmla="*/ 19 w 48"/>
                <a:gd name="T47" fmla="*/ 46 h 62"/>
                <a:gd name="T48" fmla="*/ 22 w 48"/>
                <a:gd name="T49" fmla="*/ 51 h 62"/>
                <a:gd name="T50" fmla="*/ 29 w 48"/>
                <a:gd name="T51" fmla="*/ 52 h 62"/>
                <a:gd name="T52" fmla="*/ 35 w 48"/>
                <a:gd name="T53" fmla="*/ 48 h 62"/>
                <a:gd name="T54" fmla="*/ 35 w 48"/>
                <a:gd name="T55" fmla="*/ 42 h 62"/>
                <a:gd name="T56" fmla="*/ 32 w 48"/>
                <a:gd name="T57" fmla="*/ 36 h 62"/>
                <a:gd name="T58" fmla="*/ 24 w 48"/>
                <a:gd name="T59" fmla="*/ 35 h 62"/>
                <a:gd name="T60" fmla="*/ 18 w 48"/>
                <a:gd name="T61" fmla="*/ 37 h 62"/>
                <a:gd name="T62" fmla="*/ 16 w 48"/>
                <a:gd name="T63" fmla="*/ 28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8" h="62">
                  <a:moveTo>
                    <a:pt x="16" y="28"/>
                  </a:moveTo>
                  <a:cubicBezTo>
                    <a:pt x="22" y="27"/>
                    <a:pt x="22" y="27"/>
                    <a:pt x="22" y="27"/>
                  </a:cubicBezTo>
                  <a:cubicBezTo>
                    <a:pt x="25" y="26"/>
                    <a:pt x="27" y="25"/>
                    <a:pt x="28" y="23"/>
                  </a:cubicBezTo>
                  <a:cubicBezTo>
                    <a:pt x="29" y="21"/>
                    <a:pt x="29" y="19"/>
                    <a:pt x="28" y="16"/>
                  </a:cubicBezTo>
                  <a:cubicBezTo>
                    <a:pt x="28" y="14"/>
                    <a:pt x="26" y="12"/>
                    <a:pt x="25" y="11"/>
                  </a:cubicBezTo>
                  <a:cubicBezTo>
                    <a:pt x="23" y="10"/>
                    <a:pt x="21" y="10"/>
                    <a:pt x="19" y="11"/>
                  </a:cubicBezTo>
                  <a:cubicBezTo>
                    <a:pt x="16" y="11"/>
                    <a:pt x="15" y="12"/>
                    <a:pt x="14" y="14"/>
                  </a:cubicBezTo>
                  <a:cubicBezTo>
                    <a:pt x="12" y="16"/>
                    <a:pt x="12" y="17"/>
                    <a:pt x="13" y="19"/>
                  </a:cubicBezTo>
                  <a:cubicBezTo>
                    <a:pt x="2" y="22"/>
                    <a:pt x="2" y="22"/>
                    <a:pt x="2" y="22"/>
                  </a:cubicBezTo>
                  <a:cubicBezTo>
                    <a:pt x="1" y="22"/>
                    <a:pt x="1" y="22"/>
                    <a:pt x="1" y="22"/>
                  </a:cubicBezTo>
                  <a:cubicBezTo>
                    <a:pt x="0" y="18"/>
                    <a:pt x="1" y="13"/>
                    <a:pt x="4" y="10"/>
                  </a:cubicBezTo>
                  <a:cubicBezTo>
                    <a:pt x="7" y="6"/>
                    <a:pt x="11" y="3"/>
                    <a:pt x="16" y="2"/>
                  </a:cubicBezTo>
                  <a:cubicBezTo>
                    <a:pt x="22" y="0"/>
                    <a:pt x="27" y="1"/>
                    <a:pt x="31" y="3"/>
                  </a:cubicBezTo>
                  <a:cubicBezTo>
                    <a:pt x="36" y="5"/>
                    <a:pt x="38" y="8"/>
                    <a:pt x="40" y="13"/>
                  </a:cubicBezTo>
                  <a:cubicBezTo>
                    <a:pt x="40" y="16"/>
                    <a:pt x="40" y="18"/>
                    <a:pt x="39" y="21"/>
                  </a:cubicBezTo>
                  <a:cubicBezTo>
                    <a:pt x="38" y="24"/>
                    <a:pt x="36" y="26"/>
                    <a:pt x="34" y="28"/>
                  </a:cubicBezTo>
                  <a:cubicBezTo>
                    <a:pt x="37" y="28"/>
                    <a:pt x="40" y="29"/>
                    <a:pt x="42" y="31"/>
                  </a:cubicBezTo>
                  <a:cubicBezTo>
                    <a:pt x="45" y="33"/>
                    <a:pt x="46" y="36"/>
                    <a:pt x="47" y="39"/>
                  </a:cubicBezTo>
                  <a:cubicBezTo>
                    <a:pt x="48" y="44"/>
                    <a:pt x="47" y="49"/>
                    <a:pt x="44" y="53"/>
                  </a:cubicBezTo>
                  <a:cubicBezTo>
                    <a:pt x="41" y="57"/>
                    <a:pt x="37" y="59"/>
                    <a:pt x="31" y="61"/>
                  </a:cubicBezTo>
                  <a:cubicBezTo>
                    <a:pt x="25" y="62"/>
                    <a:pt x="21" y="62"/>
                    <a:pt x="16" y="60"/>
                  </a:cubicBezTo>
                  <a:cubicBezTo>
                    <a:pt x="12" y="58"/>
                    <a:pt x="9" y="55"/>
                    <a:pt x="8" y="49"/>
                  </a:cubicBezTo>
                  <a:cubicBezTo>
                    <a:pt x="8" y="49"/>
                    <a:pt x="8" y="49"/>
                    <a:pt x="8" y="49"/>
                  </a:cubicBezTo>
                  <a:cubicBezTo>
                    <a:pt x="19" y="46"/>
                    <a:pt x="19" y="46"/>
                    <a:pt x="19" y="46"/>
                  </a:cubicBezTo>
                  <a:cubicBezTo>
                    <a:pt x="19" y="49"/>
                    <a:pt x="20" y="50"/>
                    <a:pt x="22" y="51"/>
                  </a:cubicBezTo>
                  <a:cubicBezTo>
                    <a:pt x="24" y="52"/>
                    <a:pt x="26" y="53"/>
                    <a:pt x="29" y="52"/>
                  </a:cubicBezTo>
                  <a:cubicBezTo>
                    <a:pt x="32" y="51"/>
                    <a:pt x="33" y="50"/>
                    <a:pt x="35" y="48"/>
                  </a:cubicBezTo>
                  <a:cubicBezTo>
                    <a:pt x="36" y="46"/>
                    <a:pt x="36" y="44"/>
                    <a:pt x="35" y="42"/>
                  </a:cubicBezTo>
                  <a:cubicBezTo>
                    <a:pt x="35" y="39"/>
                    <a:pt x="33" y="37"/>
                    <a:pt x="32" y="36"/>
                  </a:cubicBezTo>
                  <a:cubicBezTo>
                    <a:pt x="30" y="35"/>
                    <a:pt x="27" y="34"/>
                    <a:pt x="24" y="35"/>
                  </a:cubicBezTo>
                  <a:cubicBezTo>
                    <a:pt x="18" y="37"/>
                    <a:pt x="18" y="37"/>
                    <a:pt x="18" y="37"/>
                  </a:cubicBezTo>
                  <a:lnTo>
                    <a:pt x="16" y="28"/>
                  </a:lnTo>
                  <a:close/>
                </a:path>
              </a:pathLst>
            </a:custGeom>
            <a:solidFill>
              <a:srgbClr val="4D4D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0" name="Freeform 141"/>
            <p:cNvSpPr>
              <a:spLocks/>
            </p:cNvSpPr>
            <p:nvPr/>
          </p:nvSpPr>
          <p:spPr bwMode="auto">
            <a:xfrm>
              <a:off x="5586413" y="3405188"/>
              <a:ext cx="11113" cy="6350"/>
            </a:xfrm>
            <a:custGeom>
              <a:avLst/>
              <a:gdLst>
                <a:gd name="T0" fmla="*/ 7 w 7"/>
                <a:gd name="T1" fmla="*/ 2 h 4"/>
                <a:gd name="T2" fmla="*/ 1 w 7"/>
                <a:gd name="T3" fmla="*/ 4 h 4"/>
                <a:gd name="T4" fmla="*/ 0 w 7"/>
                <a:gd name="T5" fmla="*/ 1 h 4"/>
                <a:gd name="T6" fmla="*/ 6 w 7"/>
                <a:gd name="T7" fmla="*/ 0 h 4"/>
                <a:gd name="T8" fmla="*/ 7 w 7"/>
                <a:gd name="T9" fmla="*/ 2 h 4"/>
              </a:gdLst>
              <a:ahLst/>
              <a:cxnLst>
                <a:cxn ang="0">
                  <a:pos x="T0" y="T1"/>
                </a:cxn>
                <a:cxn ang="0">
                  <a:pos x="T2" y="T3"/>
                </a:cxn>
                <a:cxn ang="0">
                  <a:pos x="T4" y="T5"/>
                </a:cxn>
                <a:cxn ang="0">
                  <a:pos x="T6" y="T7"/>
                </a:cxn>
                <a:cxn ang="0">
                  <a:pos x="T8" y="T9"/>
                </a:cxn>
              </a:cxnLst>
              <a:rect l="0" t="0" r="r" b="b"/>
              <a:pathLst>
                <a:path w="7" h="4">
                  <a:moveTo>
                    <a:pt x="7" y="2"/>
                  </a:moveTo>
                  <a:lnTo>
                    <a:pt x="1" y="4"/>
                  </a:lnTo>
                  <a:lnTo>
                    <a:pt x="0" y="1"/>
                  </a:lnTo>
                  <a:lnTo>
                    <a:pt x="6" y="0"/>
                  </a:lnTo>
                  <a:lnTo>
                    <a:pt x="7" y="2"/>
                  </a:lnTo>
                  <a:close/>
                </a:path>
              </a:pathLst>
            </a:custGeom>
            <a:solidFill>
              <a:srgbClr val="4D4D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1" name="Freeform 142"/>
            <p:cNvSpPr>
              <a:spLocks noEditPoints="1"/>
            </p:cNvSpPr>
            <p:nvPr/>
          </p:nvSpPr>
          <p:spPr bwMode="auto">
            <a:xfrm>
              <a:off x="5394325" y="3509963"/>
              <a:ext cx="19050" cy="25400"/>
            </a:xfrm>
            <a:custGeom>
              <a:avLst/>
              <a:gdLst>
                <a:gd name="T0" fmla="*/ 44 w 45"/>
                <a:gd name="T1" fmla="*/ 32 h 61"/>
                <a:gd name="T2" fmla="*/ 43 w 45"/>
                <a:gd name="T3" fmla="*/ 50 h 61"/>
                <a:gd name="T4" fmla="*/ 30 w 45"/>
                <a:gd name="T5" fmla="*/ 60 h 61"/>
                <a:gd name="T6" fmla="*/ 23 w 45"/>
                <a:gd name="T7" fmla="*/ 60 h 61"/>
                <a:gd name="T8" fmla="*/ 23 w 45"/>
                <a:gd name="T9" fmla="*/ 50 h 61"/>
                <a:gd name="T10" fmla="*/ 28 w 45"/>
                <a:gd name="T11" fmla="*/ 51 h 61"/>
                <a:gd name="T12" fmla="*/ 33 w 45"/>
                <a:gd name="T13" fmla="*/ 46 h 61"/>
                <a:gd name="T14" fmla="*/ 32 w 45"/>
                <a:gd name="T15" fmla="*/ 36 h 61"/>
                <a:gd name="T16" fmla="*/ 29 w 45"/>
                <a:gd name="T17" fmla="*/ 21 h 61"/>
                <a:gd name="T18" fmla="*/ 24 w 45"/>
                <a:gd name="T19" fmla="*/ 11 h 61"/>
                <a:gd name="T20" fmla="*/ 23 w 45"/>
                <a:gd name="T21" fmla="*/ 10 h 61"/>
                <a:gd name="T22" fmla="*/ 23 w 45"/>
                <a:gd name="T23" fmla="*/ 0 h 61"/>
                <a:gd name="T24" fmla="*/ 31 w 45"/>
                <a:gd name="T25" fmla="*/ 3 h 61"/>
                <a:gd name="T26" fmla="*/ 40 w 45"/>
                <a:gd name="T27" fmla="*/ 19 h 61"/>
                <a:gd name="T28" fmla="*/ 44 w 45"/>
                <a:gd name="T29" fmla="*/ 32 h 61"/>
                <a:gd name="T30" fmla="*/ 23 w 45"/>
                <a:gd name="T31" fmla="*/ 60 h 61"/>
                <a:gd name="T32" fmla="*/ 14 w 45"/>
                <a:gd name="T33" fmla="*/ 57 h 61"/>
                <a:gd name="T34" fmla="*/ 5 w 45"/>
                <a:gd name="T35" fmla="*/ 42 h 61"/>
                <a:gd name="T36" fmla="*/ 2 w 45"/>
                <a:gd name="T37" fmla="*/ 29 h 61"/>
                <a:gd name="T38" fmla="*/ 3 w 45"/>
                <a:gd name="T39" fmla="*/ 10 h 61"/>
                <a:gd name="T40" fmla="*/ 15 w 45"/>
                <a:gd name="T41" fmla="*/ 1 h 61"/>
                <a:gd name="T42" fmla="*/ 23 w 45"/>
                <a:gd name="T43" fmla="*/ 0 h 61"/>
                <a:gd name="T44" fmla="*/ 23 w 45"/>
                <a:gd name="T45" fmla="*/ 10 h 61"/>
                <a:gd name="T46" fmla="*/ 17 w 45"/>
                <a:gd name="T47" fmla="*/ 10 h 61"/>
                <a:gd name="T48" fmla="*/ 12 w 45"/>
                <a:gd name="T49" fmla="*/ 14 h 61"/>
                <a:gd name="T50" fmla="*/ 13 w 45"/>
                <a:gd name="T51" fmla="*/ 25 h 61"/>
                <a:gd name="T52" fmla="*/ 17 w 45"/>
                <a:gd name="T53" fmla="*/ 40 h 61"/>
                <a:gd name="T54" fmla="*/ 21 w 45"/>
                <a:gd name="T55" fmla="*/ 49 h 61"/>
                <a:gd name="T56" fmla="*/ 23 w 45"/>
                <a:gd name="T57" fmla="*/ 50 h 61"/>
                <a:gd name="T58" fmla="*/ 23 w 45"/>
                <a:gd name="T59" fmla="*/ 60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5" h="61">
                  <a:moveTo>
                    <a:pt x="44" y="32"/>
                  </a:moveTo>
                  <a:cubicBezTo>
                    <a:pt x="45" y="39"/>
                    <a:pt x="45" y="46"/>
                    <a:pt x="43" y="50"/>
                  </a:cubicBezTo>
                  <a:cubicBezTo>
                    <a:pt x="40" y="55"/>
                    <a:pt x="36" y="58"/>
                    <a:pt x="30" y="60"/>
                  </a:cubicBezTo>
                  <a:cubicBezTo>
                    <a:pt x="27" y="60"/>
                    <a:pt x="25" y="61"/>
                    <a:pt x="23" y="60"/>
                  </a:cubicBezTo>
                  <a:cubicBezTo>
                    <a:pt x="23" y="50"/>
                    <a:pt x="23" y="50"/>
                    <a:pt x="23" y="50"/>
                  </a:cubicBezTo>
                  <a:cubicBezTo>
                    <a:pt x="24" y="51"/>
                    <a:pt x="26" y="51"/>
                    <a:pt x="28" y="51"/>
                  </a:cubicBezTo>
                  <a:cubicBezTo>
                    <a:pt x="30" y="50"/>
                    <a:pt x="32" y="49"/>
                    <a:pt x="33" y="46"/>
                  </a:cubicBezTo>
                  <a:cubicBezTo>
                    <a:pt x="34" y="44"/>
                    <a:pt x="34" y="40"/>
                    <a:pt x="32" y="36"/>
                  </a:cubicBezTo>
                  <a:cubicBezTo>
                    <a:pt x="29" y="21"/>
                    <a:pt x="29" y="21"/>
                    <a:pt x="29" y="21"/>
                  </a:cubicBezTo>
                  <a:cubicBezTo>
                    <a:pt x="28" y="16"/>
                    <a:pt x="26" y="13"/>
                    <a:pt x="24" y="11"/>
                  </a:cubicBezTo>
                  <a:cubicBezTo>
                    <a:pt x="24" y="11"/>
                    <a:pt x="23" y="11"/>
                    <a:pt x="23" y="10"/>
                  </a:cubicBezTo>
                  <a:cubicBezTo>
                    <a:pt x="23" y="0"/>
                    <a:pt x="23" y="0"/>
                    <a:pt x="23" y="0"/>
                  </a:cubicBezTo>
                  <a:cubicBezTo>
                    <a:pt x="26" y="1"/>
                    <a:pt x="28" y="2"/>
                    <a:pt x="31" y="3"/>
                  </a:cubicBezTo>
                  <a:cubicBezTo>
                    <a:pt x="35" y="6"/>
                    <a:pt x="38" y="12"/>
                    <a:pt x="40" y="19"/>
                  </a:cubicBezTo>
                  <a:lnTo>
                    <a:pt x="44" y="32"/>
                  </a:lnTo>
                  <a:close/>
                  <a:moveTo>
                    <a:pt x="23" y="60"/>
                  </a:moveTo>
                  <a:cubicBezTo>
                    <a:pt x="20" y="60"/>
                    <a:pt x="17" y="59"/>
                    <a:pt x="14" y="57"/>
                  </a:cubicBezTo>
                  <a:cubicBezTo>
                    <a:pt x="10" y="54"/>
                    <a:pt x="7" y="49"/>
                    <a:pt x="5" y="42"/>
                  </a:cubicBezTo>
                  <a:cubicBezTo>
                    <a:pt x="2" y="29"/>
                    <a:pt x="2" y="29"/>
                    <a:pt x="2" y="29"/>
                  </a:cubicBezTo>
                  <a:cubicBezTo>
                    <a:pt x="0" y="21"/>
                    <a:pt x="0" y="15"/>
                    <a:pt x="3" y="10"/>
                  </a:cubicBezTo>
                  <a:cubicBezTo>
                    <a:pt x="5" y="6"/>
                    <a:pt x="9" y="2"/>
                    <a:pt x="15" y="1"/>
                  </a:cubicBezTo>
                  <a:cubicBezTo>
                    <a:pt x="18" y="0"/>
                    <a:pt x="20" y="0"/>
                    <a:pt x="23" y="0"/>
                  </a:cubicBezTo>
                  <a:cubicBezTo>
                    <a:pt x="23" y="10"/>
                    <a:pt x="23" y="10"/>
                    <a:pt x="23" y="10"/>
                  </a:cubicBezTo>
                  <a:cubicBezTo>
                    <a:pt x="21" y="9"/>
                    <a:pt x="19" y="9"/>
                    <a:pt x="17" y="10"/>
                  </a:cubicBezTo>
                  <a:cubicBezTo>
                    <a:pt x="15" y="10"/>
                    <a:pt x="13" y="12"/>
                    <a:pt x="12" y="14"/>
                  </a:cubicBezTo>
                  <a:cubicBezTo>
                    <a:pt x="12" y="17"/>
                    <a:pt x="12" y="20"/>
                    <a:pt x="13" y="25"/>
                  </a:cubicBezTo>
                  <a:cubicBezTo>
                    <a:pt x="17" y="40"/>
                    <a:pt x="17" y="40"/>
                    <a:pt x="17" y="40"/>
                  </a:cubicBezTo>
                  <a:cubicBezTo>
                    <a:pt x="18" y="44"/>
                    <a:pt x="19" y="48"/>
                    <a:pt x="21" y="49"/>
                  </a:cubicBezTo>
                  <a:cubicBezTo>
                    <a:pt x="22" y="50"/>
                    <a:pt x="22" y="50"/>
                    <a:pt x="23" y="50"/>
                  </a:cubicBezTo>
                  <a:lnTo>
                    <a:pt x="23" y="60"/>
                  </a:lnTo>
                  <a:close/>
                </a:path>
              </a:pathLst>
            </a:custGeom>
            <a:solidFill>
              <a:srgbClr val="4D4D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2" name="Freeform 143"/>
            <p:cNvSpPr>
              <a:spLocks/>
            </p:cNvSpPr>
            <p:nvPr/>
          </p:nvSpPr>
          <p:spPr bwMode="auto">
            <a:xfrm>
              <a:off x="5467350" y="3500438"/>
              <a:ext cx="9525" cy="9525"/>
            </a:xfrm>
            <a:custGeom>
              <a:avLst/>
              <a:gdLst>
                <a:gd name="T0" fmla="*/ 1 w 21"/>
                <a:gd name="T1" fmla="*/ 12 h 22"/>
                <a:gd name="T2" fmla="*/ 2 w 21"/>
                <a:gd name="T3" fmla="*/ 4 h 22"/>
                <a:gd name="T4" fmla="*/ 8 w 21"/>
                <a:gd name="T5" fmla="*/ 0 h 22"/>
                <a:gd name="T6" fmla="*/ 16 w 21"/>
                <a:gd name="T7" fmla="*/ 1 h 22"/>
                <a:gd name="T8" fmla="*/ 20 w 21"/>
                <a:gd name="T9" fmla="*/ 7 h 22"/>
                <a:gd name="T10" fmla="*/ 21 w 21"/>
                <a:gd name="T11" fmla="*/ 10 h 22"/>
                <a:gd name="T12" fmla="*/ 20 w 21"/>
                <a:gd name="T13" fmla="*/ 17 h 22"/>
                <a:gd name="T14" fmla="*/ 13 w 21"/>
                <a:gd name="T15" fmla="*/ 22 h 22"/>
                <a:gd name="T16" fmla="*/ 6 w 21"/>
                <a:gd name="T17" fmla="*/ 21 h 22"/>
                <a:gd name="T18" fmla="*/ 2 w 21"/>
                <a:gd name="T19" fmla="*/ 15 h 22"/>
                <a:gd name="T20" fmla="*/ 1 w 21"/>
                <a:gd name="T21" fmla="*/ 12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 h="22">
                  <a:moveTo>
                    <a:pt x="1" y="12"/>
                  </a:moveTo>
                  <a:cubicBezTo>
                    <a:pt x="0" y="9"/>
                    <a:pt x="1" y="7"/>
                    <a:pt x="2" y="4"/>
                  </a:cubicBezTo>
                  <a:cubicBezTo>
                    <a:pt x="3" y="2"/>
                    <a:pt x="5" y="1"/>
                    <a:pt x="8" y="0"/>
                  </a:cubicBezTo>
                  <a:cubicBezTo>
                    <a:pt x="11" y="0"/>
                    <a:pt x="13" y="0"/>
                    <a:pt x="16" y="1"/>
                  </a:cubicBezTo>
                  <a:cubicBezTo>
                    <a:pt x="18" y="2"/>
                    <a:pt x="19" y="4"/>
                    <a:pt x="20" y="7"/>
                  </a:cubicBezTo>
                  <a:cubicBezTo>
                    <a:pt x="21" y="10"/>
                    <a:pt x="21" y="10"/>
                    <a:pt x="21" y="10"/>
                  </a:cubicBezTo>
                  <a:cubicBezTo>
                    <a:pt x="21" y="13"/>
                    <a:pt x="21" y="15"/>
                    <a:pt x="20" y="17"/>
                  </a:cubicBezTo>
                  <a:cubicBezTo>
                    <a:pt x="18" y="19"/>
                    <a:pt x="16" y="21"/>
                    <a:pt x="13" y="22"/>
                  </a:cubicBezTo>
                  <a:cubicBezTo>
                    <a:pt x="11" y="22"/>
                    <a:pt x="8" y="22"/>
                    <a:pt x="6" y="21"/>
                  </a:cubicBezTo>
                  <a:cubicBezTo>
                    <a:pt x="4" y="20"/>
                    <a:pt x="3" y="18"/>
                    <a:pt x="2" y="15"/>
                  </a:cubicBezTo>
                  <a:lnTo>
                    <a:pt x="1" y="12"/>
                  </a:lnTo>
                  <a:close/>
                </a:path>
              </a:pathLst>
            </a:custGeom>
            <a:solidFill>
              <a:srgbClr val="4D4D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3" name="Freeform 144"/>
            <p:cNvSpPr>
              <a:spLocks/>
            </p:cNvSpPr>
            <p:nvPr/>
          </p:nvSpPr>
          <p:spPr bwMode="auto">
            <a:xfrm>
              <a:off x="5530850" y="3479800"/>
              <a:ext cx="17463" cy="19050"/>
            </a:xfrm>
            <a:custGeom>
              <a:avLst/>
              <a:gdLst>
                <a:gd name="T0" fmla="*/ 7 w 11"/>
                <a:gd name="T1" fmla="*/ 4 h 12"/>
                <a:gd name="T2" fmla="*/ 11 w 11"/>
                <a:gd name="T3" fmla="*/ 3 h 12"/>
                <a:gd name="T4" fmla="*/ 11 w 11"/>
                <a:gd name="T5" fmla="*/ 6 h 12"/>
                <a:gd name="T6" fmla="*/ 8 w 11"/>
                <a:gd name="T7" fmla="*/ 7 h 12"/>
                <a:gd name="T8" fmla="*/ 9 w 11"/>
                <a:gd name="T9" fmla="*/ 11 h 12"/>
                <a:gd name="T10" fmla="*/ 6 w 11"/>
                <a:gd name="T11" fmla="*/ 12 h 12"/>
                <a:gd name="T12" fmla="*/ 5 w 11"/>
                <a:gd name="T13" fmla="*/ 8 h 12"/>
                <a:gd name="T14" fmla="*/ 1 w 11"/>
                <a:gd name="T15" fmla="*/ 9 h 12"/>
                <a:gd name="T16" fmla="*/ 0 w 11"/>
                <a:gd name="T17" fmla="*/ 6 h 12"/>
                <a:gd name="T18" fmla="*/ 4 w 11"/>
                <a:gd name="T19" fmla="*/ 5 h 12"/>
                <a:gd name="T20" fmla="*/ 3 w 11"/>
                <a:gd name="T21" fmla="*/ 1 h 12"/>
                <a:gd name="T22" fmla="*/ 6 w 11"/>
                <a:gd name="T23" fmla="*/ 0 h 12"/>
                <a:gd name="T24" fmla="*/ 7 w 11"/>
                <a:gd name="T25"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 h="12">
                  <a:moveTo>
                    <a:pt x="7" y="4"/>
                  </a:moveTo>
                  <a:lnTo>
                    <a:pt x="11" y="3"/>
                  </a:lnTo>
                  <a:lnTo>
                    <a:pt x="11" y="6"/>
                  </a:lnTo>
                  <a:lnTo>
                    <a:pt x="8" y="7"/>
                  </a:lnTo>
                  <a:lnTo>
                    <a:pt x="9" y="11"/>
                  </a:lnTo>
                  <a:lnTo>
                    <a:pt x="6" y="12"/>
                  </a:lnTo>
                  <a:lnTo>
                    <a:pt x="5" y="8"/>
                  </a:lnTo>
                  <a:lnTo>
                    <a:pt x="1" y="9"/>
                  </a:lnTo>
                  <a:lnTo>
                    <a:pt x="0" y="6"/>
                  </a:lnTo>
                  <a:lnTo>
                    <a:pt x="4" y="5"/>
                  </a:lnTo>
                  <a:lnTo>
                    <a:pt x="3" y="1"/>
                  </a:lnTo>
                  <a:lnTo>
                    <a:pt x="6" y="0"/>
                  </a:lnTo>
                  <a:lnTo>
                    <a:pt x="7" y="4"/>
                  </a:lnTo>
                  <a:close/>
                </a:path>
              </a:pathLst>
            </a:custGeom>
            <a:solidFill>
              <a:srgbClr val="4D4D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4" name="Freeform 145"/>
            <p:cNvSpPr>
              <a:spLocks noEditPoints="1"/>
            </p:cNvSpPr>
            <p:nvPr/>
          </p:nvSpPr>
          <p:spPr bwMode="auto">
            <a:xfrm>
              <a:off x="5599113" y="3465513"/>
              <a:ext cx="17463" cy="14288"/>
            </a:xfrm>
            <a:custGeom>
              <a:avLst/>
              <a:gdLst>
                <a:gd name="T0" fmla="*/ 10 w 11"/>
                <a:gd name="T1" fmla="*/ 2 h 9"/>
                <a:gd name="T2" fmla="*/ 6 w 11"/>
                <a:gd name="T3" fmla="*/ 3 h 9"/>
                <a:gd name="T4" fmla="*/ 6 w 11"/>
                <a:gd name="T5" fmla="*/ 1 h 9"/>
                <a:gd name="T6" fmla="*/ 9 w 11"/>
                <a:gd name="T7" fmla="*/ 0 h 9"/>
                <a:gd name="T8" fmla="*/ 10 w 11"/>
                <a:gd name="T9" fmla="*/ 2 h 9"/>
                <a:gd name="T10" fmla="*/ 10 w 11"/>
                <a:gd name="T11" fmla="*/ 2 h 9"/>
                <a:gd name="T12" fmla="*/ 6 w 11"/>
                <a:gd name="T13" fmla="*/ 8 h 9"/>
                <a:gd name="T14" fmla="*/ 6 w 11"/>
                <a:gd name="T15" fmla="*/ 6 h 9"/>
                <a:gd name="T16" fmla="*/ 11 w 11"/>
                <a:gd name="T17" fmla="*/ 4 h 9"/>
                <a:gd name="T18" fmla="*/ 11 w 11"/>
                <a:gd name="T19" fmla="*/ 7 h 9"/>
                <a:gd name="T20" fmla="*/ 6 w 11"/>
                <a:gd name="T21" fmla="*/ 8 h 9"/>
                <a:gd name="T22" fmla="*/ 6 w 11"/>
                <a:gd name="T23" fmla="*/ 3 h 9"/>
                <a:gd name="T24" fmla="*/ 1 w 11"/>
                <a:gd name="T25" fmla="*/ 5 h 9"/>
                <a:gd name="T26" fmla="*/ 0 w 11"/>
                <a:gd name="T27" fmla="*/ 2 h 9"/>
                <a:gd name="T28" fmla="*/ 6 w 11"/>
                <a:gd name="T29" fmla="*/ 1 h 9"/>
                <a:gd name="T30" fmla="*/ 6 w 11"/>
                <a:gd name="T31" fmla="*/ 3 h 9"/>
                <a:gd name="T32" fmla="*/ 6 w 11"/>
                <a:gd name="T33" fmla="*/ 3 h 9"/>
                <a:gd name="T34" fmla="*/ 6 w 11"/>
                <a:gd name="T35" fmla="*/ 6 h 9"/>
                <a:gd name="T36" fmla="*/ 6 w 11"/>
                <a:gd name="T37" fmla="*/ 8 h 9"/>
                <a:gd name="T38" fmla="*/ 2 w 11"/>
                <a:gd name="T39" fmla="*/ 9 h 9"/>
                <a:gd name="T40" fmla="*/ 1 w 11"/>
                <a:gd name="T41" fmla="*/ 7 h 9"/>
                <a:gd name="T42" fmla="*/ 6 w 11"/>
                <a:gd name="T43" fmla="*/ 6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 h="9">
                  <a:moveTo>
                    <a:pt x="10" y="2"/>
                  </a:moveTo>
                  <a:lnTo>
                    <a:pt x="6" y="3"/>
                  </a:lnTo>
                  <a:lnTo>
                    <a:pt x="6" y="1"/>
                  </a:lnTo>
                  <a:lnTo>
                    <a:pt x="9" y="0"/>
                  </a:lnTo>
                  <a:lnTo>
                    <a:pt x="10" y="2"/>
                  </a:lnTo>
                  <a:lnTo>
                    <a:pt x="10" y="2"/>
                  </a:lnTo>
                  <a:close/>
                  <a:moveTo>
                    <a:pt x="6" y="8"/>
                  </a:moveTo>
                  <a:lnTo>
                    <a:pt x="6" y="6"/>
                  </a:lnTo>
                  <a:lnTo>
                    <a:pt x="11" y="4"/>
                  </a:lnTo>
                  <a:lnTo>
                    <a:pt x="11" y="7"/>
                  </a:lnTo>
                  <a:lnTo>
                    <a:pt x="6" y="8"/>
                  </a:lnTo>
                  <a:close/>
                  <a:moveTo>
                    <a:pt x="6" y="3"/>
                  </a:moveTo>
                  <a:lnTo>
                    <a:pt x="1" y="5"/>
                  </a:lnTo>
                  <a:lnTo>
                    <a:pt x="0" y="2"/>
                  </a:lnTo>
                  <a:lnTo>
                    <a:pt x="6" y="1"/>
                  </a:lnTo>
                  <a:lnTo>
                    <a:pt x="6" y="3"/>
                  </a:lnTo>
                  <a:lnTo>
                    <a:pt x="6" y="3"/>
                  </a:lnTo>
                  <a:close/>
                  <a:moveTo>
                    <a:pt x="6" y="6"/>
                  </a:moveTo>
                  <a:lnTo>
                    <a:pt x="6" y="8"/>
                  </a:lnTo>
                  <a:lnTo>
                    <a:pt x="2" y="9"/>
                  </a:lnTo>
                  <a:lnTo>
                    <a:pt x="1" y="7"/>
                  </a:lnTo>
                  <a:lnTo>
                    <a:pt x="6" y="6"/>
                  </a:lnTo>
                  <a:close/>
                </a:path>
              </a:pathLst>
            </a:custGeom>
            <a:solidFill>
              <a:srgbClr val="4D4D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369" name="TextBox 368"/>
          <p:cNvSpPr txBox="1"/>
          <p:nvPr/>
        </p:nvSpPr>
        <p:spPr>
          <a:xfrm>
            <a:off x="4783489" y="2519193"/>
            <a:ext cx="1532622" cy="171907"/>
          </a:xfrm>
          <a:prstGeom prst="rect">
            <a:avLst/>
          </a:prstGeom>
          <a:noFill/>
        </p:spPr>
        <p:txBody>
          <a:bodyPr wrap="square" lIns="0" tIns="0" rIns="0" bIns="0" rtlCol="0">
            <a:spAutoFit/>
          </a:bodyPr>
          <a:lstStyle/>
          <a:p>
            <a:pPr algn="ctr">
              <a:lnSpc>
                <a:spcPts val="1400"/>
              </a:lnSpc>
              <a:spcAft>
                <a:spcPts val="1200"/>
              </a:spcAft>
            </a:pPr>
            <a:r>
              <a:rPr lang="en-US" sz="1100" b="1" dirty="0"/>
              <a:t>Recommendations </a:t>
            </a:r>
            <a:endParaRPr lang="en-US" sz="1100" b="1" dirty="0">
              <a:solidFill>
                <a:schemeClr val="tx2"/>
              </a:solidFill>
              <a:latin typeface="Lato" panose="020F0502020204030203" pitchFamily="34" charset="0"/>
            </a:endParaRPr>
          </a:p>
        </p:txBody>
      </p:sp>
      <p:sp>
        <p:nvSpPr>
          <p:cNvPr id="370" name="TextBox 369"/>
          <p:cNvSpPr txBox="1"/>
          <p:nvPr/>
        </p:nvSpPr>
        <p:spPr>
          <a:xfrm>
            <a:off x="4783489" y="2897819"/>
            <a:ext cx="1532622" cy="833562"/>
          </a:xfrm>
          <a:prstGeom prst="rect">
            <a:avLst/>
          </a:prstGeom>
          <a:noFill/>
        </p:spPr>
        <p:txBody>
          <a:bodyPr wrap="square" lIns="0" tIns="0" rIns="0" bIns="0" rtlCol="0">
            <a:spAutoFit/>
          </a:bodyPr>
          <a:lstStyle/>
          <a:p>
            <a:pPr algn="ctr">
              <a:lnSpc>
                <a:spcPts val="1300"/>
              </a:lnSpc>
              <a:spcAft>
                <a:spcPts val="1200"/>
              </a:spcAft>
            </a:pPr>
            <a:r>
              <a:rPr lang="en-US" sz="1100" dirty="0">
                <a:solidFill>
                  <a:schemeClr val="bg1">
                    <a:lumMod val="50000"/>
                  </a:schemeClr>
                </a:solidFill>
                <a:latin typeface="Lato Light" panose="020F0302020204030203" pitchFamily="34" charset="0"/>
              </a:rPr>
              <a:t>The network collaboration for promoting innovative educational methods at HEIs in Central Asia.</a:t>
            </a:r>
          </a:p>
        </p:txBody>
      </p:sp>
      <p:grpSp>
        <p:nvGrpSpPr>
          <p:cNvPr id="300" name="Group 299"/>
          <p:cNvGrpSpPr/>
          <p:nvPr/>
        </p:nvGrpSpPr>
        <p:grpSpPr>
          <a:xfrm>
            <a:off x="7085814" y="1323514"/>
            <a:ext cx="1111482" cy="1018284"/>
            <a:chOff x="3584575" y="2867025"/>
            <a:chExt cx="1022350" cy="936625"/>
          </a:xfrm>
        </p:grpSpPr>
        <p:sp>
          <p:nvSpPr>
            <p:cNvPr id="236" name="Freeform 147"/>
            <p:cNvSpPr>
              <a:spLocks/>
            </p:cNvSpPr>
            <p:nvPr/>
          </p:nvSpPr>
          <p:spPr bwMode="auto">
            <a:xfrm>
              <a:off x="3584575" y="2887663"/>
              <a:ext cx="654050" cy="792163"/>
            </a:xfrm>
            <a:custGeom>
              <a:avLst/>
              <a:gdLst>
                <a:gd name="T0" fmla="*/ 125 w 412"/>
                <a:gd name="T1" fmla="*/ 0 h 499"/>
                <a:gd name="T2" fmla="*/ 412 w 412"/>
                <a:gd name="T3" fmla="*/ 88 h 499"/>
                <a:gd name="T4" fmla="*/ 286 w 412"/>
                <a:gd name="T5" fmla="*/ 499 h 499"/>
                <a:gd name="T6" fmla="*/ 0 w 412"/>
                <a:gd name="T7" fmla="*/ 412 h 499"/>
                <a:gd name="T8" fmla="*/ 125 w 412"/>
                <a:gd name="T9" fmla="*/ 0 h 499"/>
              </a:gdLst>
              <a:ahLst/>
              <a:cxnLst>
                <a:cxn ang="0">
                  <a:pos x="T0" y="T1"/>
                </a:cxn>
                <a:cxn ang="0">
                  <a:pos x="T2" y="T3"/>
                </a:cxn>
                <a:cxn ang="0">
                  <a:pos x="T4" y="T5"/>
                </a:cxn>
                <a:cxn ang="0">
                  <a:pos x="T6" y="T7"/>
                </a:cxn>
                <a:cxn ang="0">
                  <a:pos x="T8" y="T9"/>
                </a:cxn>
              </a:cxnLst>
              <a:rect l="0" t="0" r="r" b="b"/>
              <a:pathLst>
                <a:path w="412" h="499">
                  <a:moveTo>
                    <a:pt x="125" y="0"/>
                  </a:moveTo>
                  <a:lnTo>
                    <a:pt x="412" y="88"/>
                  </a:lnTo>
                  <a:lnTo>
                    <a:pt x="286" y="499"/>
                  </a:lnTo>
                  <a:lnTo>
                    <a:pt x="0" y="412"/>
                  </a:lnTo>
                  <a:lnTo>
                    <a:pt x="125" y="0"/>
                  </a:ln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7" name="Freeform 148"/>
            <p:cNvSpPr>
              <a:spLocks/>
            </p:cNvSpPr>
            <p:nvPr/>
          </p:nvSpPr>
          <p:spPr bwMode="auto">
            <a:xfrm>
              <a:off x="3603625" y="2930525"/>
              <a:ext cx="608013" cy="739775"/>
            </a:xfrm>
            <a:custGeom>
              <a:avLst/>
              <a:gdLst>
                <a:gd name="T0" fmla="*/ 116 w 383"/>
                <a:gd name="T1" fmla="*/ 0 h 466"/>
                <a:gd name="T2" fmla="*/ 383 w 383"/>
                <a:gd name="T3" fmla="*/ 82 h 466"/>
                <a:gd name="T4" fmla="*/ 272 w 383"/>
                <a:gd name="T5" fmla="*/ 466 h 466"/>
                <a:gd name="T6" fmla="*/ 0 w 383"/>
                <a:gd name="T7" fmla="*/ 378 h 466"/>
                <a:gd name="T8" fmla="*/ 116 w 383"/>
                <a:gd name="T9" fmla="*/ 0 h 466"/>
              </a:gdLst>
              <a:ahLst/>
              <a:cxnLst>
                <a:cxn ang="0">
                  <a:pos x="T0" y="T1"/>
                </a:cxn>
                <a:cxn ang="0">
                  <a:pos x="T2" y="T3"/>
                </a:cxn>
                <a:cxn ang="0">
                  <a:pos x="T4" y="T5"/>
                </a:cxn>
                <a:cxn ang="0">
                  <a:pos x="T6" y="T7"/>
                </a:cxn>
                <a:cxn ang="0">
                  <a:pos x="T8" y="T9"/>
                </a:cxn>
              </a:cxnLst>
              <a:rect l="0" t="0" r="r" b="b"/>
              <a:pathLst>
                <a:path w="383" h="466">
                  <a:moveTo>
                    <a:pt x="116" y="0"/>
                  </a:moveTo>
                  <a:lnTo>
                    <a:pt x="383" y="82"/>
                  </a:lnTo>
                  <a:lnTo>
                    <a:pt x="272" y="466"/>
                  </a:lnTo>
                  <a:lnTo>
                    <a:pt x="0" y="378"/>
                  </a:lnTo>
                  <a:lnTo>
                    <a:pt x="116" y="0"/>
                  </a:lnTo>
                  <a:close/>
                </a:path>
              </a:pathLst>
            </a:custGeom>
            <a:solidFill>
              <a:srgbClr val="9DB8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8" name="Freeform 149"/>
            <p:cNvSpPr>
              <a:spLocks/>
            </p:cNvSpPr>
            <p:nvPr/>
          </p:nvSpPr>
          <p:spPr bwMode="auto">
            <a:xfrm>
              <a:off x="3603625" y="2930525"/>
              <a:ext cx="608013" cy="730250"/>
            </a:xfrm>
            <a:custGeom>
              <a:avLst/>
              <a:gdLst>
                <a:gd name="T0" fmla="*/ 116 w 383"/>
                <a:gd name="T1" fmla="*/ 0 h 460"/>
                <a:gd name="T2" fmla="*/ 383 w 383"/>
                <a:gd name="T3" fmla="*/ 82 h 460"/>
                <a:gd name="T4" fmla="*/ 268 w 383"/>
                <a:gd name="T5" fmla="*/ 460 h 460"/>
                <a:gd name="T6" fmla="*/ 0 w 383"/>
                <a:gd name="T7" fmla="*/ 378 h 460"/>
                <a:gd name="T8" fmla="*/ 116 w 383"/>
                <a:gd name="T9" fmla="*/ 0 h 460"/>
              </a:gdLst>
              <a:ahLst/>
              <a:cxnLst>
                <a:cxn ang="0">
                  <a:pos x="T0" y="T1"/>
                </a:cxn>
                <a:cxn ang="0">
                  <a:pos x="T2" y="T3"/>
                </a:cxn>
                <a:cxn ang="0">
                  <a:pos x="T4" y="T5"/>
                </a:cxn>
                <a:cxn ang="0">
                  <a:pos x="T6" y="T7"/>
                </a:cxn>
                <a:cxn ang="0">
                  <a:pos x="T8" y="T9"/>
                </a:cxn>
              </a:cxnLst>
              <a:rect l="0" t="0" r="r" b="b"/>
              <a:pathLst>
                <a:path w="383" h="460">
                  <a:moveTo>
                    <a:pt x="116" y="0"/>
                  </a:moveTo>
                  <a:lnTo>
                    <a:pt x="383" y="82"/>
                  </a:lnTo>
                  <a:lnTo>
                    <a:pt x="268" y="460"/>
                  </a:lnTo>
                  <a:lnTo>
                    <a:pt x="0" y="378"/>
                  </a:lnTo>
                  <a:lnTo>
                    <a:pt x="11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9" name="Freeform 150"/>
            <p:cNvSpPr>
              <a:spLocks/>
            </p:cNvSpPr>
            <p:nvPr/>
          </p:nvSpPr>
          <p:spPr bwMode="auto">
            <a:xfrm>
              <a:off x="3908425" y="2970213"/>
              <a:ext cx="177800" cy="69850"/>
            </a:xfrm>
            <a:custGeom>
              <a:avLst/>
              <a:gdLst>
                <a:gd name="T0" fmla="*/ 5 w 112"/>
                <a:gd name="T1" fmla="*/ 0 h 44"/>
                <a:gd name="T2" fmla="*/ 112 w 112"/>
                <a:gd name="T3" fmla="*/ 33 h 44"/>
                <a:gd name="T4" fmla="*/ 107 w 112"/>
                <a:gd name="T5" fmla="*/ 44 h 44"/>
                <a:gd name="T6" fmla="*/ 0 w 112"/>
                <a:gd name="T7" fmla="*/ 11 h 44"/>
                <a:gd name="T8" fmla="*/ 5 w 112"/>
                <a:gd name="T9" fmla="*/ 0 h 44"/>
              </a:gdLst>
              <a:ahLst/>
              <a:cxnLst>
                <a:cxn ang="0">
                  <a:pos x="T0" y="T1"/>
                </a:cxn>
                <a:cxn ang="0">
                  <a:pos x="T2" y="T3"/>
                </a:cxn>
                <a:cxn ang="0">
                  <a:pos x="T4" y="T5"/>
                </a:cxn>
                <a:cxn ang="0">
                  <a:pos x="T6" y="T7"/>
                </a:cxn>
                <a:cxn ang="0">
                  <a:pos x="T8" y="T9"/>
                </a:cxn>
              </a:cxnLst>
              <a:rect l="0" t="0" r="r" b="b"/>
              <a:pathLst>
                <a:path w="112" h="44">
                  <a:moveTo>
                    <a:pt x="5" y="0"/>
                  </a:moveTo>
                  <a:lnTo>
                    <a:pt x="112" y="33"/>
                  </a:lnTo>
                  <a:lnTo>
                    <a:pt x="107" y="44"/>
                  </a:lnTo>
                  <a:lnTo>
                    <a:pt x="0" y="11"/>
                  </a:lnTo>
                  <a:lnTo>
                    <a:pt x="5"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0" name="Freeform 151"/>
            <p:cNvSpPr>
              <a:spLocks/>
            </p:cNvSpPr>
            <p:nvPr/>
          </p:nvSpPr>
          <p:spPr bwMode="auto">
            <a:xfrm>
              <a:off x="3916363" y="2946400"/>
              <a:ext cx="176213" cy="76200"/>
            </a:xfrm>
            <a:custGeom>
              <a:avLst/>
              <a:gdLst>
                <a:gd name="T0" fmla="*/ 54 w 416"/>
                <a:gd name="T1" fmla="*/ 6 h 178"/>
                <a:gd name="T2" fmla="*/ 162 w 416"/>
                <a:gd name="T3" fmla="*/ 38 h 178"/>
                <a:gd name="T4" fmla="*/ 170 w 416"/>
                <a:gd name="T5" fmla="*/ 12 h 178"/>
                <a:gd name="T6" fmla="*/ 286 w 416"/>
                <a:gd name="T7" fmla="*/ 47 h 178"/>
                <a:gd name="T8" fmla="*/ 278 w 416"/>
                <a:gd name="T9" fmla="*/ 74 h 178"/>
                <a:gd name="T10" fmla="*/ 386 w 416"/>
                <a:gd name="T11" fmla="*/ 107 h 178"/>
                <a:gd name="T12" fmla="*/ 409 w 416"/>
                <a:gd name="T13" fmla="*/ 150 h 178"/>
                <a:gd name="T14" fmla="*/ 398 w 416"/>
                <a:gd name="T15" fmla="*/ 178 h 178"/>
                <a:gd name="T16" fmla="*/ 0 w 416"/>
                <a:gd name="T17" fmla="*/ 56 h 178"/>
                <a:gd name="T18" fmla="*/ 11 w 416"/>
                <a:gd name="T19" fmla="*/ 29 h 178"/>
                <a:gd name="T20" fmla="*/ 54 w 416"/>
                <a:gd name="T21" fmla="*/ 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6" h="178">
                  <a:moveTo>
                    <a:pt x="54" y="6"/>
                  </a:moveTo>
                  <a:cubicBezTo>
                    <a:pt x="162" y="38"/>
                    <a:pt x="162" y="38"/>
                    <a:pt x="162" y="38"/>
                  </a:cubicBezTo>
                  <a:cubicBezTo>
                    <a:pt x="170" y="12"/>
                    <a:pt x="170" y="12"/>
                    <a:pt x="170" y="12"/>
                  </a:cubicBezTo>
                  <a:cubicBezTo>
                    <a:pt x="286" y="47"/>
                    <a:pt x="286" y="47"/>
                    <a:pt x="286" y="47"/>
                  </a:cubicBezTo>
                  <a:cubicBezTo>
                    <a:pt x="278" y="74"/>
                    <a:pt x="278" y="74"/>
                    <a:pt x="278" y="74"/>
                  </a:cubicBezTo>
                  <a:cubicBezTo>
                    <a:pt x="386" y="107"/>
                    <a:pt x="386" y="107"/>
                    <a:pt x="386" y="107"/>
                  </a:cubicBezTo>
                  <a:cubicBezTo>
                    <a:pt x="404" y="112"/>
                    <a:pt x="416" y="132"/>
                    <a:pt x="409" y="150"/>
                  </a:cubicBezTo>
                  <a:cubicBezTo>
                    <a:pt x="398" y="178"/>
                    <a:pt x="398" y="178"/>
                    <a:pt x="398" y="178"/>
                  </a:cubicBezTo>
                  <a:cubicBezTo>
                    <a:pt x="0" y="56"/>
                    <a:pt x="0" y="56"/>
                    <a:pt x="0" y="56"/>
                  </a:cubicBezTo>
                  <a:cubicBezTo>
                    <a:pt x="11" y="29"/>
                    <a:pt x="11" y="29"/>
                    <a:pt x="11" y="29"/>
                  </a:cubicBezTo>
                  <a:cubicBezTo>
                    <a:pt x="18" y="11"/>
                    <a:pt x="36" y="0"/>
                    <a:pt x="54" y="6"/>
                  </a:cubicBezTo>
                  <a:close/>
                </a:path>
              </a:pathLst>
            </a:custGeom>
            <a:solidFill>
              <a:srgbClr val="9DB8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1" name="Freeform 152"/>
            <p:cNvSpPr>
              <a:spLocks noEditPoints="1"/>
            </p:cNvSpPr>
            <p:nvPr/>
          </p:nvSpPr>
          <p:spPr bwMode="auto">
            <a:xfrm>
              <a:off x="3908425" y="2867025"/>
              <a:ext cx="182563" cy="173038"/>
            </a:xfrm>
            <a:custGeom>
              <a:avLst/>
              <a:gdLst>
                <a:gd name="T0" fmla="*/ 285 w 428"/>
                <a:gd name="T1" fmla="*/ 0 h 404"/>
                <a:gd name="T2" fmla="*/ 303 w 428"/>
                <a:gd name="T3" fmla="*/ 3 h 404"/>
                <a:gd name="T4" fmla="*/ 303 w 428"/>
                <a:gd name="T5" fmla="*/ 3 h 404"/>
                <a:gd name="T6" fmla="*/ 344 w 428"/>
                <a:gd name="T7" fmla="*/ 79 h 404"/>
                <a:gd name="T8" fmla="*/ 292 w 428"/>
                <a:gd name="T9" fmla="*/ 250 h 404"/>
                <a:gd name="T10" fmla="*/ 399 w 428"/>
                <a:gd name="T11" fmla="*/ 282 h 404"/>
                <a:gd name="T12" fmla="*/ 422 w 428"/>
                <a:gd name="T13" fmla="*/ 326 h 404"/>
                <a:gd name="T14" fmla="*/ 398 w 428"/>
                <a:gd name="T15" fmla="*/ 404 h 404"/>
                <a:gd name="T16" fmla="*/ 285 w 428"/>
                <a:gd name="T17" fmla="*/ 370 h 404"/>
                <a:gd name="T18" fmla="*/ 285 w 428"/>
                <a:gd name="T19" fmla="*/ 89 h 404"/>
                <a:gd name="T20" fmla="*/ 312 w 428"/>
                <a:gd name="T21" fmla="*/ 70 h 404"/>
                <a:gd name="T22" fmla="*/ 293 w 428"/>
                <a:gd name="T23" fmla="*/ 35 h 404"/>
                <a:gd name="T24" fmla="*/ 285 w 428"/>
                <a:gd name="T25" fmla="*/ 33 h 404"/>
                <a:gd name="T26" fmla="*/ 285 w 428"/>
                <a:gd name="T27" fmla="*/ 0 h 404"/>
                <a:gd name="T28" fmla="*/ 68 w 428"/>
                <a:gd name="T29" fmla="*/ 181 h 404"/>
                <a:gd name="T30" fmla="*/ 175 w 428"/>
                <a:gd name="T31" fmla="*/ 214 h 404"/>
                <a:gd name="T32" fmla="*/ 227 w 428"/>
                <a:gd name="T33" fmla="*/ 44 h 404"/>
                <a:gd name="T34" fmla="*/ 285 w 428"/>
                <a:gd name="T35" fmla="*/ 0 h 404"/>
                <a:gd name="T36" fmla="*/ 285 w 428"/>
                <a:gd name="T37" fmla="*/ 33 h 404"/>
                <a:gd name="T38" fmla="*/ 258 w 428"/>
                <a:gd name="T39" fmla="*/ 53 h 404"/>
                <a:gd name="T40" fmla="*/ 277 w 428"/>
                <a:gd name="T41" fmla="*/ 88 h 404"/>
                <a:gd name="T42" fmla="*/ 285 w 428"/>
                <a:gd name="T43" fmla="*/ 89 h 404"/>
                <a:gd name="T44" fmla="*/ 285 w 428"/>
                <a:gd name="T45" fmla="*/ 370 h 404"/>
                <a:gd name="T46" fmla="*/ 0 w 428"/>
                <a:gd name="T47" fmla="*/ 283 h 404"/>
                <a:gd name="T48" fmla="*/ 24 w 428"/>
                <a:gd name="T49" fmla="*/ 204 h 404"/>
                <a:gd name="T50" fmla="*/ 68 w 428"/>
                <a:gd name="T51" fmla="*/ 181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28" h="404">
                  <a:moveTo>
                    <a:pt x="285" y="0"/>
                  </a:moveTo>
                  <a:cubicBezTo>
                    <a:pt x="291" y="0"/>
                    <a:pt x="297" y="1"/>
                    <a:pt x="303" y="3"/>
                  </a:cubicBezTo>
                  <a:cubicBezTo>
                    <a:pt x="303" y="3"/>
                    <a:pt x="303" y="3"/>
                    <a:pt x="303" y="3"/>
                  </a:cubicBezTo>
                  <a:cubicBezTo>
                    <a:pt x="335" y="13"/>
                    <a:pt x="353" y="47"/>
                    <a:pt x="344" y="79"/>
                  </a:cubicBezTo>
                  <a:cubicBezTo>
                    <a:pt x="292" y="250"/>
                    <a:pt x="292" y="250"/>
                    <a:pt x="292" y="250"/>
                  </a:cubicBezTo>
                  <a:cubicBezTo>
                    <a:pt x="399" y="282"/>
                    <a:pt x="399" y="282"/>
                    <a:pt x="399" y="282"/>
                  </a:cubicBezTo>
                  <a:cubicBezTo>
                    <a:pt x="417" y="288"/>
                    <a:pt x="428" y="307"/>
                    <a:pt x="422" y="326"/>
                  </a:cubicBezTo>
                  <a:cubicBezTo>
                    <a:pt x="398" y="404"/>
                    <a:pt x="398" y="404"/>
                    <a:pt x="398" y="404"/>
                  </a:cubicBezTo>
                  <a:cubicBezTo>
                    <a:pt x="285" y="370"/>
                    <a:pt x="285" y="370"/>
                    <a:pt x="285" y="370"/>
                  </a:cubicBezTo>
                  <a:cubicBezTo>
                    <a:pt x="285" y="89"/>
                    <a:pt x="285" y="89"/>
                    <a:pt x="285" y="89"/>
                  </a:cubicBezTo>
                  <a:cubicBezTo>
                    <a:pt x="297" y="89"/>
                    <a:pt x="308" y="82"/>
                    <a:pt x="312" y="70"/>
                  </a:cubicBezTo>
                  <a:cubicBezTo>
                    <a:pt x="316" y="55"/>
                    <a:pt x="308" y="39"/>
                    <a:pt x="293" y="35"/>
                  </a:cubicBezTo>
                  <a:cubicBezTo>
                    <a:pt x="291" y="34"/>
                    <a:pt x="288" y="33"/>
                    <a:pt x="285" y="33"/>
                  </a:cubicBezTo>
                  <a:lnTo>
                    <a:pt x="285" y="0"/>
                  </a:lnTo>
                  <a:close/>
                  <a:moveTo>
                    <a:pt x="68" y="181"/>
                  </a:moveTo>
                  <a:cubicBezTo>
                    <a:pt x="175" y="214"/>
                    <a:pt x="175" y="214"/>
                    <a:pt x="175" y="214"/>
                  </a:cubicBezTo>
                  <a:cubicBezTo>
                    <a:pt x="227" y="44"/>
                    <a:pt x="227" y="44"/>
                    <a:pt x="227" y="44"/>
                  </a:cubicBezTo>
                  <a:cubicBezTo>
                    <a:pt x="235" y="17"/>
                    <a:pt x="259" y="0"/>
                    <a:pt x="285" y="0"/>
                  </a:cubicBezTo>
                  <a:cubicBezTo>
                    <a:pt x="285" y="33"/>
                    <a:pt x="285" y="33"/>
                    <a:pt x="285" y="33"/>
                  </a:cubicBezTo>
                  <a:cubicBezTo>
                    <a:pt x="273" y="33"/>
                    <a:pt x="262" y="41"/>
                    <a:pt x="258" y="53"/>
                  </a:cubicBezTo>
                  <a:cubicBezTo>
                    <a:pt x="254" y="68"/>
                    <a:pt x="262" y="84"/>
                    <a:pt x="277" y="88"/>
                  </a:cubicBezTo>
                  <a:cubicBezTo>
                    <a:pt x="280" y="89"/>
                    <a:pt x="282" y="89"/>
                    <a:pt x="285" y="89"/>
                  </a:cubicBezTo>
                  <a:cubicBezTo>
                    <a:pt x="285" y="370"/>
                    <a:pt x="285" y="370"/>
                    <a:pt x="285" y="370"/>
                  </a:cubicBezTo>
                  <a:cubicBezTo>
                    <a:pt x="0" y="283"/>
                    <a:pt x="0" y="283"/>
                    <a:pt x="0" y="283"/>
                  </a:cubicBezTo>
                  <a:cubicBezTo>
                    <a:pt x="24" y="204"/>
                    <a:pt x="24" y="204"/>
                    <a:pt x="24" y="204"/>
                  </a:cubicBezTo>
                  <a:cubicBezTo>
                    <a:pt x="30" y="186"/>
                    <a:pt x="49" y="176"/>
                    <a:pt x="68" y="181"/>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2" name="Freeform 153"/>
            <p:cNvSpPr>
              <a:spLocks/>
            </p:cNvSpPr>
            <p:nvPr/>
          </p:nvSpPr>
          <p:spPr bwMode="auto">
            <a:xfrm>
              <a:off x="3603625" y="2930525"/>
              <a:ext cx="608013" cy="730250"/>
            </a:xfrm>
            <a:custGeom>
              <a:avLst/>
              <a:gdLst>
                <a:gd name="T0" fmla="*/ 116 w 383"/>
                <a:gd name="T1" fmla="*/ 0 h 460"/>
                <a:gd name="T2" fmla="*/ 383 w 383"/>
                <a:gd name="T3" fmla="*/ 82 h 460"/>
                <a:gd name="T4" fmla="*/ 268 w 383"/>
                <a:gd name="T5" fmla="*/ 460 h 460"/>
                <a:gd name="T6" fmla="*/ 0 w 383"/>
                <a:gd name="T7" fmla="*/ 378 h 460"/>
                <a:gd name="T8" fmla="*/ 116 w 383"/>
                <a:gd name="T9" fmla="*/ 0 h 460"/>
              </a:gdLst>
              <a:ahLst/>
              <a:cxnLst>
                <a:cxn ang="0">
                  <a:pos x="T0" y="T1"/>
                </a:cxn>
                <a:cxn ang="0">
                  <a:pos x="T2" y="T3"/>
                </a:cxn>
                <a:cxn ang="0">
                  <a:pos x="T4" y="T5"/>
                </a:cxn>
                <a:cxn ang="0">
                  <a:pos x="T6" y="T7"/>
                </a:cxn>
                <a:cxn ang="0">
                  <a:pos x="T8" y="T9"/>
                </a:cxn>
              </a:cxnLst>
              <a:rect l="0" t="0" r="r" b="b"/>
              <a:pathLst>
                <a:path w="383" h="460">
                  <a:moveTo>
                    <a:pt x="116" y="0"/>
                  </a:moveTo>
                  <a:lnTo>
                    <a:pt x="383" y="82"/>
                  </a:lnTo>
                  <a:lnTo>
                    <a:pt x="268" y="460"/>
                  </a:lnTo>
                  <a:lnTo>
                    <a:pt x="0" y="378"/>
                  </a:lnTo>
                  <a:lnTo>
                    <a:pt x="11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3" name="Freeform 154"/>
            <p:cNvSpPr>
              <a:spLocks/>
            </p:cNvSpPr>
            <p:nvPr/>
          </p:nvSpPr>
          <p:spPr bwMode="auto">
            <a:xfrm>
              <a:off x="3902075" y="3082925"/>
              <a:ext cx="207963" cy="73025"/>
            </a:xfrm>
            <a:custGeom>
              <a:avLst/>
              <a:gdLst>
                <a:gd name="T0" fmla="*/ 3 w 131"/>
                <a:gd name="T1" fmla="*/ 0 h 46"/>
                <a:gd name="T2" fmla="*/ 131 w 131"/>
                <a:gd name="T3" fmla="*/ 39 h 46"/>
                <a:gd name="T4" fmla="*/ 129 w 131"/>
                <a:gd name="T5" fmla="*/ 46 h 46"/>
                <a:gd name="T6" fmla="*/ 0 w 131"/>
                <a:gd name="T7" fmla="*/ 7 h 46"/>
                <a:gd name="T8" fmla="*/ 3 w 131"/>
                <a:gd name="T9" fmla="*/ 0 h 46"/>
              </a:gdLst>
              <a:ahLst/>
              <a:cxnLst>
                <a:cxn ang="0">
                  <a:pos x="T0" y="T1"/>
                </a:cxn>
                <a:cxn ang="0">
                  <a:pos x="T2" y="T3"/>
                </a:cxn>
                <a:cxn ang="0">
                  <a:pos x="T4" y="T5"/>
                </a:cxn>
                <a:cxn ang="0">
                  <a:pos x="T6" y="T7"/>
                </a:cxn>
                <a:cxn ang="0">
                  <a:pos x="T8" y="T9"/>
                </a:cxn>
              </a:cxnLst>
              <a:rect l="0" t="0" r="r" b="b"/>
              <a:pathLst>
                <a:path w="131" h="46">
                  <a:moveTo>
                    <a:pt x="3" y="0"/>
                  </a:moveTo>
                  <a:lnTo>
                    <a:pt x="131" y="39"/>
                  </a:lnTo>
                  <a:lnTo>
                    <a:pt x="129" y="46"/>
                  </a:lnTo>
                  <a:lnTo>
                    <a:pt x="0" y="7"/>
                  </a:lnTo>
                  <a:lnTo>
                    <a:pt x="3"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4" name="Freeform 155"/>
            <p:cNvSpPr>
              <a:spLocks/>
            </p:cNvSpPr>
            <p:nvPr/>
          </p:nvSpPr>
          <p:spPr bwMode="auto">
            <a:xfrm>
              <a:off x="3895725" y="3103563"/>
              <a:ext cx="207963" cy="73025"/>
            </a:xfrm>
            <a:custGeom>
              <a:avLst/>
              <a:gdLst>
                <a:gd name="T0" fmla="*/ 3 w 131"/>
                <a:gd name="T1" fmla="*/ 0 h 46"/>
                <a:gd name="T2" fmla="*/ 131 w 131"/>
                <a:gd name="T3" fmla="*/ 39 h 46"/>
                <a:gd name="T4" fmla="*/ 129 w 131"/>
                <a:gd name="T5" fmla="*/ 46 h 46"/>
                <a:gd name="T6" fmla="*/ 0 w 131"/>
                <a:gd name="T7" fmla="*/ 7 h 46"/>
                <a:gd name="T8" fmla="*/ 3 w 131"/>
                <a:gd name="T9" fmla="*/ 0 h 46"/>
              </a:gdLst>
              <a:ahLst/>
              <a:cxnLst>
                <a:cxn ang="0">
                  <a:pos x="T0" y="T1"/>
                </a:cxn>
                <a:cxn ang="0">
                  <a:pos x="T2" y="T3"/>
                </a:cxn>
                <a:cxn ang="0">
                  <a:pos x="T4" y="T5"/>
                </a:cxn>
                <a:cxn ang="0">
                  <a:pos x="T6" y="T7"/>
                </a:cxn>
                <a:cxn ang="0">
                  <a:pos x="T8" y="T9"/>
                </a:cxn>
              </a:cxnLst>
              <a:rect l="0" t="0" r="r" b="b"/>
              <a:pathLst>
                <a:path w="131" h="46">
                  <a:moveTo>
                    <a:pt x="3" y="0"/>
                  </a:moveTo>
                  <a:lnTo>
                    <a:pt x="131" y="39"/>
                  </a:lnTo>
                  <a:lnTo>
                    <a:pt x="129" y="46"/>
                  </a:lnTo>
                  <a:lnTo>
                    <a:pt x="0" y="7"/>
                  </a:lnTo>
                  <a:lnTo>
                    <a:pt x="3"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5" name="Freeform 156"/>
            <p:cNvSpPr>
              <a:spLocks/>
            </p:cNvSpPr>
            <p:nvPr/>
          </p:nvSpPr>
          <p:spPr bwMode="auto">
            <a:xfrm>
              <a:off x="3890963" y="3122613"/>
              <a:ext cx="98425" cy="41275"/>
            </a:xfrm>
            <a:custGeom>
              <a:avLst/>
              <a:gdLst>
                <a:gd name="T0" fmla="*/ 2 w 62"/>
                <a:gd name="T1" fmla="*/ 0 h 26"/>
                <a:gd name="T2" fmla="*/ 62 w 62"/>
                <a:gd name="T3" fmla="*/ 19 h 26"/>
                <a:gd name="T4" fmla="*/ 60 w 62"/>
                <a:gd name="T5" fmla="*/ 26 h 26"/>
                <a:gd name="T6" fmla="*/ 0 w 62"/>
                <a:gd name="T7" fmla="*/ 8 h 26"/>
                <a:gd name="T8" fmla="*/ 2 w 62"/>
                <a:gd name="T9" fmla="*/ 0 h 26"/>
              </a:gdLst>
              <a:ahLst/>
              <a:cxnLst>
                <a:cxn ang="0">
                  <a:pos x="T0" y="T1"/>
                </a:cxn>
                <a:cxn ang="0">
                  <a:pos x="T2" y="T3"/>
                </a:cxn>
                <a:cxn ang="0">
                  <a:pos x="T4" y="T5"/>
                </a:cxn>
                <a:cxn ang="0">
                  <a:pos x="T6" y="T7"/>
                </a:cxn>
                <a:cxn ang="0">
                  <a:pos x="T8" y="T9"/>
                </a:cxn>
              </a:cxnLst>
              <a:rect l="0" t="0" r="r" b="b"/>
              <a:pathLst>
                <a:path w="62" h="26">
                  <a:moveTo>
                    <a:pt x="2" y="0"/>
                  </a:moveTo>
                  <a:lnTo>
                    <a:pt x="62" y="19"/>
                  </a:lnTo>
                  <a:lnTo>
                    <a:pt x="60" y="26"/>
                  </a:lnTo>
                  <a:lnTo>
                    <a:pt x="0" y="8"/>
                  </a:lnTo>
                  <a:lnTo>
                    <a:pt x="2"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6" name="Freeform 157"/>
            <p:cNvSpPr>
              <a:spLocks noEditPoints="1"/>
            </p:cNvSpPr>
            <p:nvPr/>
          </p:nvSpPr>
          <p:spPr bwMode="auto">
            <a:xfrm>
              <a:off x="3813175" y="3059113"/>
              <a:ext cx="66675" cy="68263"/>
            </a:xfrm>
            <a:custGeom>
              <a:avLst/>
              <a:gdLst>
                <a:gd name="T0" fmla="*/ 21 w 42"/>
                <a:gd name="T1" fmla="*/ 4 h 43"/>
                <a:gd name="T2" fmla="*/ 40 w 42"/>
                <a:gd name="T3" fmla="*/ 9 h 43"/>
                <a:gd name="T4" fmla="*/ 42 w 42"/>
                <a:gd name="T5" fmla="*/ 10 h 43"/>
                <a:gd name="T6" fmla="*/ 41 w 42"/>
                <a:gd name="T7" fmla="*/ 12 h 43"/>
                <a:gd name="T8" fmla="*/ 33 w 42"/>
                <a:gd name="T9" fmla="*/ 40 h 43"/>
                <a:gd name="T10" fmla="*/ 32 w 42"/>
                <a:gd name="T11" fmla="*/ 43 h 43"/>
                <a:gd name="T12" fmla="*/ 30 w 42"/>
                <a:gd name="T13" fmla="*/ 42 h 43"/>
                <a:gd name="T14" fmla="*/ 21 w 42"/>
                <a:gd name="T15" fmla="*/ 39 h 43"/>
                <a:gd name="T16" fmla="*/ 21 w 42"/>
                <a:gd name="T17" fmla="*/ 34 h 43"/>
                <a:gd name="T18" fmla="*/ 29 w 42"/>
                <a:gd name="T19" fmla="*/ 36 h 43"/>
                <a:gd name="T20" fmla="*/ 36 w 42"/>
                <a:gd name="T21" fmla="*/ 13 h 43"/>
                <a:gd name="T22" fmla="*/ 21 w 42"/>
                <a:gd name="T23" fmla="*/ 9 h 43"/>
                <a:gd name="T24" fmla="*/ 21 w 42"/>
                <a:gd name="T25" fmla="*/ 4 h 43"/>
                <a:gd name="T26" fmla="*/ 12 w 42"/>
                <a:gd name="T27" fmla="*/ 1 h 43"/>
                <a:gd name="T28" fmla="*/ 21 w 42"/>
                <a:gd name="T29" fmla="*/ 4 h 43"/>
                <a:gd name="T30" fmla="*/ 21 w 42"/>
                <a:gd name="T31" fmla="*/ 9 h 43"/>
                <a:gd name="T32" fmla="*/ 13 w 42"/>
                <a:gd name="T33" fmla="*/ 6 h 43"/>
                <a:gd name="T34" fmla="*/ 6 w 42"/>
                <a:gd name="T35" fmla="*/ 30 h 43"/>
                <a:gd name="T36" fmla="*/ 21 w 42"/>
                <a:gd name="T37" fmla="*/ 34 h 43"/>
                <a:gd name="T38" fmla="*/ 21 w 42"/>
                <a:gd name="T39" fmla="*/ 39 h 43"/>
                <a:gd name="T40" fmla="*/ 2 w 42"/>
                <a:gd name="T41" fmla="*/ 33 h 43"/>
                <a:gd name="T42" fmla="*/ 0 w 42"/>
                <a:gd name="T43" fmla="*/ 33 h 43"/>
                <a:gd name="T44" fmla="*/ 0 w 42"/>
                <a:gd name="T45" fmla="*/ 30 h 43"/>
                <a:gd name="T46" fmla="*/ 9 w 42"/>
                <a:gd name="T47" fmla="*/ 2 h 43"/>
                <a:gd name="T48" fmla="*/ 10 w 42"/>
                <a:gd name="T49" fmla="*/ 0 h 43"/>
                <a:gd name="T50" fmla="*/ 12 w 42"/>
                <a:gd name="T51" fmla="*/ 1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2" h="43">
                  <a:moveTo>
                    <a:pt x="21" y="4"/>
                  </a:moveTo>
                  <a:lnTo>
                    <a:pt x="40" y="9"/>
                  </a:lnTo>
                  <a:lnTo>
                    <a:pt x="42" y="10"/>
                  </a:lnTo>
                  <a:lnTo>
                    <a:pt x="41" y="12"/>
                  </a:lnTo>
                  <a:lnTo>
                    <a:pt x="33" y="40"/>
                  </a:lnTo>
                  <a:lnTo>
                    <a:pt x="32" y="43"/>
                  </a:lnTo>
                  <a:lnTo>
                    <a:pt x="30" y="42"/>
                  </a:lnTo>
                  <a:lnTo>
                    <a:pt x="21" y="39"/>
                  </a:lnTo>
                  <a:lnTo>
                    <a:pt x="21" y="34"/>
                  </a:lnTo>
                  <a:lnTo>
                    <a:pt x="29" y="36"/>
                  </a:lnTo>
                  <a:lnTo>
                    <a:pt x="36" y="13"/>
                  </a:lnTo>
                  <a:lnTo>
                    <a:pt x="21" y="9"/>
                  </a:lnTo>
                  <a:lnTo>
                    <a:pt x="21" y="4"/>
                  </a:lnTo>
                  <a:close/>
                  <a:moveTo>
                    <a:pt x="12" y="1"/>
                  </a:moveTo>
                  <a:lnTo>
                    <a:pt x="21" y="4"/>
                  </a:lnTo>
                  <a:lnTo>
                    <a:pt x="21" y="9"/>
                  </a:lnTo>
                  <a:lnTo>
                    <a:pt x="13" y="6"/>
                  </a:lnTo>
                  <a:lnTo>
                    <a:pt x="6" y="30"/>
                  </a:lnTo>
                  <a:lnTo>
                    <a:pt x="21" y="34"/>
                  </a:lnTo>
                  <a:lnTo>
                    <a:pt x="21" y="39"/>
                  </a:lnTo>
                  <a:lnTo>
                    <a:pt x="2" y="33"/>
                  </a:lnTo>
                  <a:lnTo>
                    <a:pt x="0" y="33"/>
                  </a:lnTo>
                  <a:lnTo>
                    <a:pt x="0" y="30"/>
                  </a:lnTo>
                  <a:lnTo>
                    <a:pt x="9" y="2"/>
                  </a:lnTo>
                  <a:lnTo>
                    <a:pt x="10" y="0"/>
                  </a:lnTo>
                  <a:lnTo>
                    <a:pt x="12" y="1"/>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7" name="Freeform 158"/>
            <p:cNvSpPr>
              <a:spLocks/>
            </p:cNvSpPr>
            <p:nvPr/>
          </p:nvSpPr>
          <p:spPr bwMode="auto">
            <a:xfrm>
              <a:off x="3829050" y="3032125"/>
              <a:ext cx="71438" cy="69850"/>
            </a:xfrm>
            <a:custGeom>
              <a:avLst/>
              <a:gdLst>
                <a:gd name="T0" fmla="*/ 146 w 166"/>
                <a:gd name="T1" fmla="*/ 29 h 164"/>
                <a:gd name="T2" fmla="*/ 164 w 166"/>
                <a:gd name="T3" fmla="*/ 39 h 164"/>
                <a:gd name="T4" fmla="*/ 154 w 166"/>
                <a:gd name="T5" fmla="*/ 58 h 164"/>
                <a:gd name="T6" fmla="*/ 88 w 166"/>
                <a:gd name="T7" fmla="*/ 101 h 164"/>
                <a:gd name="T8" fmla="*/ 51 w 166"/>
                <a:gd name="T9" fmla="*/ 152 h 164"/>
                <a:gd name="T10" fmla="*/ 33 w 166"/>
                <a:gd name="T11" fmla="*/ 162 h 164"/>
                <a:gd name="T12" fmla="*/ 22 w 166"/>
                <a:gd name="T13" fmla="*/ 146 h 164"/>
                <a:gd name="T14" fmla="*/ 11 w 166"/>
                <a:gd name="T15" fmla="*/ 60 h 164"/>
                <a:gd name="T16" fmla="*/ 2 w 166"/>
                <a:gd name="T17" fmla="*/ 19 h 164"/>
                <a:gd name="T18" fmla="*/ 13 w 166"/>
                <a:gd name="T19" fmla="*/ 2 h 164"/>
                <a:gd name="T20" fmla="*/ 31 w 166"/>
                <a:gd name="T21" fmla="*/ 14 h 164"/>
                <a:gd name="T22" fmla="*/ 40 w 166"/>
                <a:gd name="T23" fmla="*/ 52 h 164"/>
                <a:gd name="T24" fmla="*/ 50 w 166"/>
                <a:gd name="T25" fmla="*/ 98 h 164"/>
                <a:gd name="T26" fmla="*/ 68 w 166"/>
                <a:gd name="T27" fmla="*/ 79 h 164"/>
                <a:gd name="T28" fmla="*/ 146 w 166"/>
                <a:gd name="T29" fmla="*/ 29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66" h="164">
                  <a:moveTo>
                    <a:pt x="146" y="29"/>
                  </a:moveTo>
                  <a:cubicBezTo>
                    <a:pt x="154" y="27"/>
                    <a:pt x="162" y="32"/>
                    <a:pt x="164" y="39"/>
                  </a:cubicBezTo>
                  <a:cubicBezTo>
                    <a:pt x="166" y="47"/>
                    <a:pt x="162" y="56"/>
                    <a:pt x="154" y="58"/>
                  </a:cubicBezTo>
                  <a:cubicBezTo>
                    <a:pt x="141" y="61"/>
                    <a:pt x="113" y="78"/>
                    <a:pt x="88" y="101"/>
                  </a:cubicBezTo>
                  <a:cubicBezTo>
                    <a:pt x="71" y="117"/>
                    <a:pt x="57" y="135"/>
                    <a:pt x="51" y="152"/>
                  </a:cubicBezTo>
                  <a:cubicBezTo>
                    <a:pt x="49" y="160"/>
                    <a:pt x="41" y="164"/>
                    <a:pt x="33" y="162"/>
                  </a:cubicBezTo>
                  <a:cubicBezTo>
                    <a:pt x="26" y="160"/>
                    <a:pt x="22" y="153"/>
                    <a:pt x="22" y="146"/>
                  </a:cubicBezTo>
                  <a:cubicBezTo>
                    <a:pt x="22" y="98"/>
                    <a:pt x="18" y="82"/>
                    <a:pt x="11" y="60"/>
                  </a:cubicBezTo>
                  <a:cubicBezTo>
                    <a:pt x="8" y="49"/>
                    <a:pt x="5" y="36"/>
                    <a:pt x="2" y="19"/>
                  </a:cubicBezTo>
                  <a:cubicBezTo>
                    <a:pt x="0" y="11"/>
                    <a:pt x="5" y="3"/>
                    <a:pt x="13" y="2"/>
                  </a:cubicBezTo>
                  <a:cubicBezTo>
                    <a:pt x="21" y="0"/>
                    <a:pt x="29" y="5"/>
                    <a:pt x="31" y="14"/>
                  </a:cubicBezTo>
                  <a:cubicBezTo>
                    <a:pt x="34" y="30"/>
                    <a:pt x="37" y="42"/>
                    <a:pt x="40" y="52"/>
                  </a:cubicBezTo>
                  <a:cubicBezTo>
                    <a:pt x="44" y="67"/>
                    <a:pt x="48" y="79"/>
                    <a:pt x="50" y="98"/>
                  </a:cubicBezTo>
                  <a:cubicBezTo>
                    <a:pt x="55" y="91"/>
                    <a:pt x="62" y="85"/>
                    <a:pt x="68" y="79"/>
                  </a:cubicBezTo>
                  <a:cubicBezTo>
                    <a:pt x="96" y="53"/>
                    <a:pt x="130" y="33"/>
                    <a:pt x="146" y="29"/>
                  </a:cubicBez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8" name="Freeform 159"/>
            <p:cNvSpPr>
              <a:spLocks/>
            </p:cNvSpPr>
            <p:nvPr/>
          </p:nvSpPr>
          <p:spPr bwMode="auto">
            <a:xfrm>
              <a:off x="3865563" y="3205163"/>
              <a:ext cx="206375" cy="74613"/>
            </a:xfrm>
            <a:custGeom>
              <a:avLst/>
              <a:gdLst>
                <a:gd name="T0" fmla="*/ 2 w 130"/>
                <a:gd name="T1" fmla="*/ 0 h 47"/>
                <a:gd name="T2" fmla="*/ 130 w 130"/>
                <a:gd name="T3" fmla="*/ 39 h 47"/>
                <a:gd name="T4" fmla="*/ 128 w 130"/>
                <a:gd name="T5" fmla="*/ 47 h 47"/>
                <a:gd name="T6" fmla="*/ 0 w 130"/>
                <a:gd name="T7" fmla="*/ 7 h 47"/>
                <a:gd name="T8" fmla="*/ 2 w 130"/>
                <a:gd name="T9" fmla="*/ 0 h 47"/>
              </a:gdLst>
              <a:ahLst/>
              <a:cxnLst>
                <a:cxn ang="0">
                  <a:pos x="T0" y="T1"/>
                </a:cxn>
                <a:cxn ang="0">
                  <a:pos x="T2" y="T3"/>
                </a:cxn>
                <a:cxn ang="0">
                  <a:pos x="T4" y="T5"/>
                </a:cxn>
                <a:cxn ang="0">
                  <a:pos x="T6" y="T7"/>
                </a:cxn>
                <a:cxn ang="0">
                  <a:pos x="T8" y="T9"/>
                </a:cxn>
              </a:cxnLst>
              <a:rect l="0" t="0" r="r" b="b"/>
              <a:pathLst>
                <a:path w="130" h="47">
                  <a:moveTo>
                    <a:pt x="2" y="0"/>
                  </a:moveTo>
                  <a:lnTo>
                    <a:pt x="130" y="39"/>
                  </a:lnTo>
                  <a:lnTo>
                    <a:pt x="128" y="47"/>
                  </a:lnTo>
                  <a:lnTo>
                    <a:pt x="0" y="7"/>
                  </a:lnTo>
                  <a:lnTo>
                    <a:pt x="2"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9" name="Freeform 160"/>
            <p:cNvSpPr>
              <a:spLocks/>
            </p:cNvSpPr>
            <p:nvPr/>
          </p:nvSpPr>
          <p:spPr bwMode="auto">
            <a:xfrm>
              <a:off x="3859213" y="3225800"/>
              <a:ext cx="207963" cy="73025"/>
            </a:xfrm>
            <a:custGeom>
              <a:avLst/>
              <a:gdLst>
                <a:gd name="T0" fmla="*/ 2 w 131"/>
                <a:gd name="T1" fmla="*/ 0 h 46"/>
                <a:gd name="T2" fmla="*/ 131 w 131"/>
                <a:gd name="T3" fmla="*/ 39 h 46"/>
                <a:gd name="T4" fmla="*/ 128 w 131"/>
                <a:gd name="T5" fmla="*/ 46 h 46"/>
                <a:gd name="T6" fmla="*/ 0 w 131"/>
                <a:gd name="T7" fmla="*/ 7 h 46"/>
                <a:gd name="T8" fmla="*/ 2 w 131"/>
                <a:gd name="T9" fmla="*/ 0 h 46"/>
              </a:gdLst>
              <a:ahLst/>
              <a:cxnLst>
                <a:cxn ang="0">
                  <a:pos x="T0" y="T1"/>
                </a:cxn>
                <a:cxn ang="0">
                  <a:pos x="T2" y="T3"/>
                </a:cxn>
                <a:cxn ang="0">
                  <a:pos x="T4" y="T5"/>
                </a:cxn>
                <a:cxn ang="0">
                  <a:pos x="T6" y="T7"/>
                </a:cxn>
                <a:cxn ang="0">
                  <a:pos x="T8" y="T9"/>
                </a:cxn>
              </a:cxnLst>
              <a:rect l="0" t="0" r="r" b="b"/>
              <a:pathLst>
                <a:path w="131" h="46">
                  <a:moveTo>
                    <a:pt x="2" y="0"/>
                  </a:moveTo>
                  <a:lnTo>
                    <a:pt x="131" y="39"/>
                  </a:lnTo>
                  <a:lnTo>
                    <a:pt x="128" y="46"/>
                  </a:lnTo>
                  <a:lnTo>
                    <a:pt x="0" y="7"/>
                  </a:lnTo>
                  <a:lnTo>
                    <a:pt x="2"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0" name="Freeform 161"/>
            <p:cNvSpPr>
              <a:spLocks/>
            </p:cNvSpPr>
            <p:nvPr/>
          </p:nvSpPr>
          <p:spPr bwMode="auto">
            <a:xfrm>
              <a:off x="3852863" y="3246438"/>
              <a:ext cx="98425" cy="39688"/>
            </a:xfrm>
            <a:custGeom>
              <a:avLst/>
              <a:gdLst>
                <a:gd name="T0" fmla="*/ 2 w 62"/>
                <a:gd name="T1" fmla="*/ 0 h 25"/>
                <a:gd name="T2" fmla="*/ 62 w 62"/>
                <a:gd name="T3" fmla="*/ 18 h 25"/>
                <a:gd name="T4" fmla="*/ 60 w 62"/>
                <a:gd name="T5" fmla="*/ 25 h 25"/>
                <a:gd name="T6" fmla="*/ 0 w 62"/>
                <a:gd name="T7" fmla="*/ 7 h 25"/>
                <a:gd name="T8" fmla="*/ 2 w 62"/>
                <a:gd name="T9" fmla="*/ 0 h 25"/>
              </a:gdLst>
              <a:ahLst/>
              <a:cxnLst>
                <a:cxn ang="0">
                  <a:pos x="T0" y="T1"/>
                </a:cxn>
                <a:cxn ang="0">
                  <a:pos x="T2" y="T3"/>
                </a:cxn>
                <a:cxn ang="0">
                  <a:pos x="T4" y="T5"/>
                </a:cxn>
                <a:cxn ang="0">
                  <a:pos x="T6" y="T7"/>
                </a:cxn>
                <a:cxn ang="0">
                  <a:pos x="T8" y="T9"/>
                </a:cxn>
              </a:cxnLst>
              <a:rect l="0" t="0" r="r" b="b"/>
              <a:pathLst>
                <a:path w="62" h="25">
                  <a:moveTo>
                    <a:pt x="2" y="0"/>
                  </a:moveTo>
                  <a:lnTo>
                    <a:pt x="62" y="18"/>
                  </a:lnTo>
                  <a:lnTo>
                    <a:pt x="60" y="25"/>
                  </a:lnTo>
                  <a:lnTo>
                    <a:pt x="0" y="7"/>
                  </a:lnTo>
                  <a:lnTo>
                    <a:pt x="2"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1" name="Freeform 162"/>
            <p:cNvSpPr>
              <a:spLocks noEditPoints="1"/>
            </p:cNvSpPr>
            <p:nvPr/>
          </p:nvSpPr>
          <p:spPr bwMode="auto">
            <a:xfrm>
              <a:off x="3775075" y="3181350"/>
              <a:ext cx="66675" cy="68263"/>
            </a:xfrm>
            <a:custGeom>
              <a:avLst/>
              <a:gdLst>
                <a:gd name="T0" fmla="*/ 21 w 42"/>
                <a:gd name="T1" fmla="*/ 4 h 43"/>
                <a:gd name="T2" fmla="*/ 40 w 42"/>
                <a:gd name="T3" fmla="*/ 10 h 43"/>
                <a:gd name="T4" fmla="*/ 42 w 42"/>
                <a:gd name="T5" fmla="*/ 10 h 43"/>
                <a:gd name="T6" fmla="*/ 42 w 42"/>
                <a:gd name="T7" fmla="*/ 12 h 43"/>
                <a:gd name="T8" fmla="*/ 33 w 42"/>
                <a:gd name="T9" fmla="*/ 40 h 43"/>
                <a:gd name="T10" fmla="*/ 32 w 42"/>
                <a:gd name="T11" fmla="*/ 43 h 43"/>
                <a:gd name="T12" fmla="*/ 30 w 42"/>
                <a:gd name="T13" fmla="*/ 42 h 43"/>
                <a:gd name="T14" fmla="*/ 21 w 42"/>
                <a:gd name="T15" fmla="*/ 39 h 43"/>
                <a:gd name="T16" fmla="*/ 21 w 42"/>
                <a:gd name="T17" fmla="*/ 34 h 43"/>
                <a:gd name="T18" fmla="*/ 29 w 42"/>
                <a:gd name="T19" fmla="*/ 37 h 43"/>
                <a:gd name="T20" fmla="*/ 37 w 42"/>
                <a:gd name="T21" fmla="*/ 14 h 43"/>
                <a:gd name="T22" fmla="*/ 21 w 42"/>
                <a:gd name="T23" fmla="*/ 9 h 43"/>
                <a:gd name="T24" fmla="*/ 21 w 42"/>
                <a:gd name="T25" fmla="*/ 4 h 43"/>
                <a:gd name="T26" fmla="*/ 12 w 42"/>
                <a:gd name="T27" fmla="*/ 1 h 43"/>
                <a:gd name="T28" fmla="*/ 21 w 42"/>
                <a:gd name="T29" fmla="*/ 4 h 43"/>
                <a:gd name="T30" fmla="*/ 21 w 42"/>
                <a:gd name="T31" fmla="*/ 9 h 43"/>
                <a:gd name="T32" fmla="*/ 13 w 42"/>
                <a:gd name="T33" fmla="*/ 6 h 43"/>
                <a:gd name="T34" fmla="*/ 6 w 42"/>
                <a:gd name="T35" fmla="*/ 30 h 43"/>
                <a:gd name="T36" fmla="*/ 21 w 42"/>
                <a:gd name="T37" fmla="*/ 34 h 43"/>
                <a:gd name="T38" fmla="*/ 21 w 42"/>
                <a:gd name="T39" fmla="*/ 39 h 43"/>
                <a:gd name="T40" fmla="*/ 2 w 42"/>
                <a:gd name="T41" fmla="*/ 33 h 43"/>
                <a:gd name="T42" fmla="*/ 0 w 42"/>
                <a:gd name="T43" fmla="*/ 33 h 43"/>
                <a:gd name="T44" fmla="*/ 1 w 42"/>
                <a:gd name="T45" fmla="*/ 30 h 43"/>
                <a:gd name="T46" fmla="*/ 9 w 42"/>
                <a:gd name="T47" fmla="*/ 3 h 43"/>
                <a:gd name="T48" fmla="*/ 10 w 42"/>
                <a:gd name="T49" fmla="*/ 0 h 43"/>
                <a:gd name="T50" fmla="*/ 12 w 42"/>
                <a:gd name="T51" fmla="*/ 1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2" h="43">
                  <a:moveTo>
                    <a:pt x="21" y="4"/>
                  </a:moveTo>
                  <a:lnTo>
                    <a:pt x="40" y="10"/>
                  </a:lnTo>
                  <a:lnTo>
                    <a:pt x="42" y="10"/>
                  </a:lnTo>
                  <a:lnTo>
                    <a:pt x="42" y="12"/>
                  </a:lnTo>
                  <a:lnTo>
                    <a:pt x="33" y="40"/>
                  </a:lnTo>
                  <a:lnTo>
                    <a:pt x="32" y="43"/>
                  </a:lnTo>
                  <a:lnTo>
                    <a:pt x="30" y="42"/>
                  </a:lnTo>
                  <a:lnTo>
                    <a:pt x="21" y="39"/>
                  </a:lnTo>
                  <a:lnTo>
                    <a:pt x="21" y="34"/>
                  </a:lnTo>
                  <a:lnTo>
                    <a:pt x="29" y="37"/>
                  </a:lnTo>
                  <a:lnTo>
                    <a:pt x="37" y="14"/>
                  </a:lnTo>
                  <a:lnTo>
                    <a:pt x="21" y="9"/>
                  </a:lnTo>
                  <a:lnTo>
                    <a:pt x="21" y="4"/>
                  </a:lnTo>
                  <a:close/>
                  <a:moveTo>
                    <a:pt x="12" y="1"/>
                  </a:moveTo>
                  <a:lnTo>
                    <a:pt x="21" y="4"/>
                  </a:lnTo>
                  <a:lnTo>
                    <a:pt x="21" y="9"/>
                  </a:lnTo>
                  <a:lnTo>
                    <a:pt x="13" y="6"/>
                  </a:lnTo>
                  <a:lnTo>
                    <a:pt x="6" y="30"/>
                  </a:lnTo>
                  <a:lnTo>
                    <a:pt x="21" y="34"/>
                  </a:lnTo>
                  <a:lnTo>
                    <a:pt x="21" y="39"/>
                  </a:lnTo>
                  <a:lnTo>
                    <a:pt x="2" y="33"/>
                  </a:lnTo>
                  <a:lnTo>
                    <a:pt x="0" y="33"/>
                  </a:lnTo>
                  <a:lnTo>
                    <a:pt x="1" y="30"/>
                  </a:lnTo>
                  <a:lnTo>
                    <a:pt x="9" y="3"/>
                  </a:lnTo>
                  <a:lnTo>
                    <a:pt x="10" y="0"/>
                  </a:lnTo>
                  <a:lnTo>
                    <a:pt x="12" y="1"/>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2" name="Freeform 163"/>
            <p:cNvSpPr>
              <a:spLocks/>
            </p:cNvSpPr>
            <p:nvPr/>
          </p:nvSpPr>
          <p:spPr bwMode="auto">
            <a:xfrm>
              <a:off x="3792538" y="3155950"/>
              <a:ext cx="69850" cy="68263"/>
            </a:xfrm>
            <a:custGeom>
              <a:avLst/>
              <a:gdLst>
                <a:gd name="T0" fmla="*/ 146 w 166"/>
                <a:gd name="T1" fmla="*/ 29 h 164"/>
                <a:gd name="T2" fmla="*/ 164 w 166"/>
                <a:gd name="T3" fmla="*/ 40 h 164"/>
                <a:gd name="T4" fmla="*/ 154 w 166"/>
                <a:gd name="T5" fmla="*/ 58 h 164"/>
                <a:gd name="T6" fmla="*/ 88 w 166"/>
                <a:gd name="T7" fmla="*/ 101 h 164"/>
                <a:gd name="T8" fmla="*/ 51 w 166"/>
                <a:gd name="T9" fmla="*/ 152 h 164"/>
                <a:gd name="T10" fmla="*/ 33 w 166"/>
                <a:gd name="T11" fmla="*/ 162 h 164"/>
                <a:gd name="T12" fmla="*/ 22 w 166"/>
                <a:gd name="T13" fmla="*/ 147 h 164"/>
                <a:gd name="T14" fmla="*/ 12 w 166"/>
                <a:gd name="T15" fmla="*/ 60 h 164"/>
                <a:gd name="T16" fmla="*/ 2 w 166"/>
                <a:gd name="T17" fmla="*/ 19 h 164"/>
                <a:gd name="T18" fmla="*/ 13 w 166"/>
                <a:gd name="T19" fmla="*/ 2 h 164"/>
                <a:gd name="T20" fmla="*/ 31 w 166"/>
                <a:gd name="T21" fmla="*/ 14 h 164"/>
                <a:gd name="T22" fmla="*/ 40 w 166"/>
                <a:gd name="T23" fmla="*/ 52 h 164"/>
                <a:gd name="T24" fmla="*/ 50 w 166"/>
                <a:gd name="T25" fmla="*/ 98 h 164"/>
                <a:gd name="T26" fmla="*/ 68 w 166"/>
                <a:gd name="T27" fmla="*/ 79 h 164"/>
                <a:gd name="T28" fmla="*/ 146 w 166"/>
                <a:gd name="T29" fmla="*/ 29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66" h="164">
                  <a:moveTo>
                    <a:pt x="146" y="29"/>
                  </a:moveTo>
                  <a:cubicBezTo>
                    <a:pt x="154" y="27"/>
                    <a:pt x="162" y="32"/>
                    <a:pt x="164" y="40"/>
                  </a:cubicBezTo>
                  <a:cubicBezTo>
                    <a:pt x="166" y="48"/>
                    <a:pt x="162" y="56"/>
                    <a:pt x="154" y="58"/>
                  </a:cubicBezTo>
                  <a:cubicBezTo>
                    <a:pt x="141" y="61"/>
                    <a:pt x="113" y="78"/>
                    <a:pt x="88" y="101"/>
                  </a:cubicBezTo>
                  <a:cubicBezTo>
                    <a:pt x="71" y="117"/>
                    <a:pt x="57" y="135"/>
                    <a:pt x="51" y="152"/>
                  </a:cubicBezTo>
                  <a:cubicBezTo>
                    <a:pt x="49" y="160"/>
                    <a:pt x="41" y="164"/>
                    <a:pt x="33" y="162"/>
                  </a:cubicBezTo>
                  <a:cubicBezTo>
                    <a:pt x="26" y="160"/>
                    <a:pt x="22" y="153"/>
                    <a:pt x="22" y="147"/>
                  </a:cubicBezTo>
                  <a:cubicBezTo>
                    <a:pt x="22" y="99"/>
                    <a:pt x="18" y="82"/>
                    <a:pt x="12" y="60"/>
                  </a:cubicBezTo>
                  <a:cubicBezTo>
                    <a:pt x="9" y="49"/>
                    <a:pt x="5" y="37"/>
                    <a:pt x="2" y="19"/>
                  </a:cubicBezTo>
                  <a:cubicBezTo>
                    <a:pt x="0" y="11"/>
                    <a:pt x="5" y="4"/>
                    <a:pt x="13" y="2"/>
                  </a:cubicBezTo>
                  <a:cubicBezTo>
                    <a:pt x="21" y="0"/>
                    <a:pt x="29" y="6"/>
                    <a:pt x="31" y="14"/>
                  </a:cubicBezTo>
                  <a:cubicBezTo>
                    <a:pt x="34" y="30"/>
                    <a:pt x="37" y="42"/>
                    <a:pt x="40" y="52"/>
                  </a:cubicBezTo>
                  <a:cubicBezTo>
                    <a:pt x="44" y="67"/>
                    <a:pt x="48" y="79"/>
                    <a:pt x="50" y="98"/>
                  </a:cubicBezTo>
                  <a:cubicBezTo>
                    <a:pt x="55" y="91"/>
                    <a:pt x="62" y="85"/>
                    <a:pt x="68" y="79"/>
                  </a:cubicBezTo>
                  <a:cubicBezTo>
                    <a:pt x="96" y="53"/>
                    <a:pt x="130" y="33"/>
                    <a:pt x="146" y="29"/>
                  </a:cubicBez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3" name="Freeform 164"/>
            <p:cNvSpPr>
              <a:spLocks/>
            </p:cNvSpPr>
            <p:nvPr/>
          </p:nvSpPr>
          <p:spPr bwMode="auto">
            <a:xfrm>
              <a:off x="3827463" y="3327400"/>
              <a:ext cx="207963" cy="74613"/>
            </a:xfrm>
            <a:custGeom>
              <a:avLst/>
              <a:gdLst>
                <a:gd name="T0" fmla="*/ 2 w 131"/>
                <a:gd name="T1" fmla="*/ 0 h 47"/>
                <a:gd name="T2" fmla="*/ 131 w 131"/>
                <a:gd name="T3" fmla="*/ 40 h 47"/>
                <a:gd name="T4" fmla="*/ 129 w 131"/>
                <a:gd name="T5" fmla="*/ 47 h 47"/>
                <a:gd name="T6" fmla="*/ 0 w 131"/>
                <a:gd name="T7" fmla="*/ 8 h 47"/>
                <a:gd name="T8" fmla="*/ 2 w 131"/>
                <a:gd name="T9" fmla="*/ 0 h 47"/>
              </a:gdLst>
              <a:ahLst/>
              <a:cxnLst>
                <a:cxn ang="0">
                  <a:pos x="T0" y="T1"/>
                </a:cxn>
                <a:cxn ang="0">
                  <a:pos x="T2" y="T3"/>
                </a:cxn>
                <a:cxn ang="0">
                  <a:pos x="T4" y="T5"/>
                </a:cxn>
                <a:cxn ang="0">
                  <a:pos x="T6" y="T7"/>
                </a:cxn>
                <a:cxn ang="0">
                  <a:pos x="T8" y="T9"/>
                </a:cxn>
              </a:cxnLst>
              <a:rect l="0" t="0" r="r" b="b"/>
              <a:pathLst>
                <a:path w="131" h="47">
                  <a:moveTo>
                    <a:pt x="2" y="0"/>
                  </a:moveTo>
                  <a:lnTo>
                    <a:pt x="131" y="40"/>
                  </a:lnTo>
                  <a:lnTo>
                    <a:pt x="129" y="47"/>
                  </a:lnTo>
                  <a:lnTo>
                    <a:pt x="0" y="8"/>
                  </a:lnTo>
                  <a:lnTo>
                    <a:pt x="2"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4" name="Freeform 165"/>
            <p:cNvSpPr>
              <a:spLocks/>
            </p:cNvSpPr>
            <p:nvPr/>
          </p:nvSpPr>
          <p:spPr bwMode="auto">
            <a:xfrm>
              <a:off x="3821113" y="3348038"/>
              <a:ext cx="207963" cy="73025"/>
            </a:xfrm>
            <a:custGeom>
              <a:avLst/>
              <a:gdLst>
                <a:gd name="T0" fmla="*/ 3 w 131"/>
                <a:gd name="T1" fmla="*/ 0 h 46"/>
                <a:gd name="T2" fmla="*/ 131 w 131"/>
                <a:gd name="T3" fmla="*/ 39 h 46"/>
                <a:gd name="T4" fmla="*/ 129 w 131"/>
                <a:gd name="T5" fmla="*/ 46 h 46"/>
                <a:gd name="T6" fmla="*/ 0 w 131"/>
                <a:gd name="T7" fmla="*/ 7 h 46"/>
                <a:gd name="T8" fmla="*/ 3 w 131"/>
                <a:gd name="T9" fmla="*/ 0 h 46"/>
              </a:gdLst>
              <a:ahLst/>
              <a:cxnLst>
                <a:cxn ang="0">
                  <a:pos x="T0" y="T1"/>
                </a:cxn>
                <a:cxn ang="0">
                  <a:pos x="T2" y="T3"/>
                </a:cxn>
                <a:cxn ang="0">
                  <a:pos x="T4" y="T5"/>
                </a:cxn>
                <a:cxn ang="0">
                  <a:pos x="T6" y="T7"/>
                </a:cxn>
                <a:cxn ang="0">
                  <a:pos x="T8" y="T9"/>
                </a:cxn>
              </a:cxnLst>
              <a:rect l="0" t="0" r="r" b="b"/>
              <a:pathLst>
                <a:path w="131" h="46">
                  <a:moveTo>
                    <a:pt x="3" y="0"/>
                  </a:moveTo>
                  <a:lnTo>
                    <a:pt x="131" y="39"/>
                  </a:lnTo>
                  <a:lnTo>
                    <a:pt x="129" y="46"/>
                  </a:lnTo>
                  <a:lnTo>
                    <a:pt x="0" y="7"/>
                  </a:lnTo>
                  <a:lnTo>
                    <a:pt x="3"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5" name="Freeform 166"/>
            <p:cNvSpPr>
              <a:spLocks/>
            </p:cNvSpPr>
            <p:nvPr/>
          </p:nvSpPr>
          <p:spPr bwMode="auto">
            <a:xfrm>
              <a:off x="3816350" y="3368675"/>
              <a:ext cx="98425" cy="39688"/>
            </a:xfrm>
            <a:custGeom>
              <a:avLst/>
              <a:gdLst>
                <a:gd name="T0" fmla="*/ 2 w 62"/>
                <a:gd name="T1" fmla="*/ 0 h 25"/>
                <a:gd name="T2" fmla="*/ 62 w 62"/>
                <a:gd name="T3" fmla="*/ 18 h 25"/>
                <a:gd name="T4" fmla="*/ 60 w 62"/>
                <a:gd name="T5" fmla="*/ 25 h 25"/>
                <a:gd name="T6" fmla="*/ 0 w 62"/>
                <a:gd name="T7" fmla="*/ 7 h 25"/>
                <a:gd name="T8" fmla="*/ 2 w 62"/>
                <a:gd name="T9" fmla="*/ 0 h 25"/>
              </a:gdLst>
              <a:ahLst/>
              <a:cxnLst>
                <a:cxn ang="0">
                  <a:pos x="T0" y="T1"/>
                </a:cxn>
                <a:cxn ang="0">
                  <a:pos x="T2" y="T3"/>
                </a:cxn>
                <a:cxn ang="0">
                  <a:pos x="T4" y="T5"/>
                </a:cxn>
                <a:cxn ang="0">
                  <a:pos x="T6" y="T7"/>
                </a:cxn>
                <a:cxn ang="0">
                  <a:pos x="T8" y="T9"/>
                </a:cxn>
              </a:cxnLst>
              <a:rect l="0" t="0" r="r" b="b"/>
              <a:pathLst>
                <a:path w="62" h="25">
                  <a:moveTo>
                    <a:pt x="2" y="0"/>
                  </a:moveTo>
                  <a:lnTo>
                    <a:pt x="62" y="18"/>
                  </a:lnTo>
                  <a:lnTo>
                    <a:pt x="60" y="25"/>
                  </a:lnTo>
                  <a:lnTo>
                    <a:pt x="0" y="7"/>
                  </a:lnTo>
                  <a:lnTo>
                    <a:pt x="2"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6" name="Freeform 167"/>
            <p:cNvSpPr>
              <a:spLocks noEditPoints="1"/>
            </p:cNvSpPr>
            <p:nvPr/>
          </p:nvSpPr>
          <p:spPr bwMode="auto">
            <a:xfrm>
              <a:off x="3738563" y="3305175"/>
              <a:ext cx="66675" cy="66675"/>
            </a:xfrm>
            <a:custGeom>
              <a:avLst/>
              <a:gdLst>
                <a:gd name="T0" fmla="*/ 21 w 42"/>
                <a:gd name="T1" fmla="*/ 3 h 42"/>
                <a:gd name="T2" fmla="*/ 40 w 42"/>
                <a:gd name="T3" fmla="*/ 9 h 42"/>
                <a:gd name="T4" fmla="*/ 42 w 42"/>
                <a:gd name="T5" fmla="*/ 9 h 42"/>
                <a:gd name="T6" fmla="*/ 41 w 42"/>
                <a:gd name="T7" fmla="*/ 12 h 42"/>
                <a:gd name="T8" fmla="*/ 33 w 42"/>
                <a:gd name="T9" fmla="*/ 39 h 42"/>
                <a:gd name="T10" fmla="*/ 32 w 42"/>
                <a:gd name="T11" fmla="*/ 42 h 42"/>
                <a:gd name="T12" fmla="*/ 30 w 42"/>
                <a:gd name="T13" fmla="*/ 41 h 42"/>
                <a:gd name="T14" fmla="*/ 21 w 42"/>
                <a:gd name="T15" fmla="*/ 38 h 42"/>
                <a:gd name="T16" fmla="*/ 21 w 42"/>
                <a:gd name="T17" fmla="*/ 33 h 42"/>
                <a:gd name="T18" fmla="*/ 29 w 42"/>
                <a:gd name="T19" fmla="*/ 36 h 42"/>
                <a:gd name="T20" fmla="*/ 36 w 42"/>
                <a:gd name="T21" fmla="*/ 13 h 42"/>
                <a:gd name="T22" fmla="*/ 21 w 42"/>
                <a:gd name="T23" fmla="*/ 8 h 42"/>
                <a:gd name="T24" fmla="*/ 21 w 42"/>
                <a:gd name="T25" fmla="*/ 3 h 42"/>
                <a:gd name="T26" fmla="*/ 12 w 42"/>
                <a:gd name="T27" fmla="*/ 0 h 42"/>
                <a:gd name="T28" fmla="*/ 21 w 42"/>
                <a:gd name="T29" fmla="*/ 3 h 42"/>
                <a:gd name="T30" fmla="*/ 21 w 42"/>
                <a:gd name="T31" fmla="*/ 8 h 42"/>
                <a:gd name="T32" fmla="*/ 13 w 42"/>
                <a:gd name="T33" fmla="*/ 5 h 42"/>
                <a:gd name="T34" fmla="*/ 5 w 42"/>
                <a:gd name="T35" fmla="*/ 29 h 42"/>
                <a:gd name="T36" fmla="*/ 21 w 42"/>
                <a:gd name="T37" fmla="*/ 33 h 42"/>
                <a:gd name="T38" fmla="*/ 21 w 42"/>
                <a:gd name="T39" fmla="*/ 38 h 42"/>
                <a:gd name="T40" fmla="*/ 2 w 42"/>
                <a:gd name="T41" fmla="*/ 33 h 42"/>
                <a:gd name="T42" fmla="*/ 0 w 42"/>
                <a:gd name="T43" fmla="*/ 32 h 42"/>
                <a:gd name="T44" fmla="*/ 0 w 42"/>
                <a:gd name="T45" fmla="*/ 29 h 42"/>
                <a:gd name="T46" fmla="*/ 9 w 42"/>
                <a:gd name="T47" fmla="*/ 2 h 42"/>
                <a:gd name="T48" fmla="*/ 9 w 42"/>
                <a:gd name="T49" fmla="*/ 0 h 42"/>
                <a:gd name="T50" fmla="*/ 12 w 42"/>
                <a:gd name="T51"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2" h="42">
                  <a:moveTo>
                    <a:pt x="21" y="3"/>
                  </a:moveTo>
                  <a:lnTo>
                    <a:pt x="40" y="9"/>
                  </a:lnTo>
                  <a:lnTo>
                    <a:pt x="42" y="9"/>
                  </a:lnTo>
                  <a:lnTo>
                    <a:pt x="41" y="12"/>
                  </a:lnTo>
                  <a:lnTo>
                    <a:pt x="33" y="39"/>
                  </a:lnTo>
                  <a:lnTo>
                    <a:pt x="32" y="42"/>
                  </a:lnTo>
                  <a:lnTo>
                    <a:pt x="30" y="41"/>
                  </a:lnTo>
                  <a:lnTo>
                    <a:pt x="21" y="38"/>
                  </a:lnTo>
                  <a:lnTo>
                    <a:pt x="21" y="33"/>
                  </a:lnTo>
                  <a:lnTo>
                    <a:pt x="29" y="36"/>
                  </a:lnTo>
                  <a:lnTo>
                    <a:pt x="36" y="13"/>
                  </a:lnTo>
                  <a:lnTo>
                    <a:pt x="21" y="8"/>
                  </a:lnTo>
                  <a:lnTo>
                    <a:pt x="21" y="3"/>
                  </a:lnTo>
                  <a:close/>
                  <a:moveTo>
                    <a:pt x="12" y="0"/>
                  </a:moveTo>
                  <a:lnTo>
                    <a:pt x="21" y="3"/>
                  </a:lnTo>
                  <a:lnTo>
                    <a:pt x="21" y="8"/>
                  </a:lnTo>
                  <a:lnTo>
                    <a:pt x="13" y="5"/>
                  </a:lnTo>
                  <a:lnTo>
                    <a:pt x="5" y="29"/>
                  </a:lnTo>
                  <a:lnTo>
                    <a:pt x="21" y="33"/>
                  </a:lnTo>
                  <a:lnTo>
                    <a:pt x="21" y="38"/>
                  </a:lnTo>
                  <a:lnTo>
                    <a:pt x="2" y="33"/>
                  </a:lnTo>
                  <a:lnTo>
                    <a:pt x="0" y="32"/>
                  </a:lnTo>
                  <a:lnTo>
                    <a:pt x="0" y="29"/>
                  </a:lnTo>
                  <a:lnTo>
                    <a:pt x="9" y="2"/>
                  </a:lnTo>
                  <a:lnTo>
                    <a:pt x="9" y="0"/>
                  </a:lnTo>
                  <a:lnTo>
                    <a:pt x="12"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7" name="Freeform 168"/>
            <p:cNvSpPr>
              <a:spLocks/>
            </p:cNvSpPr>
            <p:nvPr/>
          </p:nvSpPr>
          <p:spPr bwMode="auto">
            <a:xfrm>
              <a:off x="3754438" y="3278188"/>
              <a:ext cx="69850" cy="69850"/>
            </a:xfrm>
            <a:custGeom>
              <a:avLst/>
              <a:gdLst>
                <a:gd name="T0" fmla="*/ 146 w 166"/>
                <a:gd name="T1" fmla="*/ 28 h 163"/>
                <a:gd name="T2" fmla="*/ 164 w 166"/>
                <a:gd name="T3" fmla="*/ 39 h 163"/>
                <a:gd name="T4" fmla="*/ 154 w 166"/>
                <a:gd name="T5" fmla="*/ 57 h 163"/>
                <a:gd name="T6" fmla="*/ 89 w 166"/>
                <a:gd name="T7" fmla="*/ 100 h 163"/>
                <a:gd name="T8" fmla="*/ 52 w 166"/>
                <a:gd name="T9" fmla="*/ 151 h 163"/>
                <a:gd name="T10" fmla="*/ 33 w 166"/>
                <a:gd name="T11" fmla="*/ 161 h 163"/>
                <a:gd name="T12" fmla="*/ 22 w 166"/>
                <a:gd name="T13" fmla="*/ 146 h 163"/>
                <a:gd name="T14" fmla="*/ 12 w 166"/>
                <a:gd name="T15" fmla="*/ 59 h 163"/>
                <a:gd name="T16" fmla="*/ 2 w 166"/>
                <a:gd name="T17" fmla="*/ 19 h 163"/>
                <a:gd name="T18" fmla="*/ 13 w 166"/>
                <a:gd name="T19" fmla="*/ 1 h 163"/>
                <a:gd name="T20" fmla="*/ 31 w 166"/>
                <a:gd name="T21" fmla="*/ 13 h 163"/>
                <a:gd name="T22" fmla="*/ 40 w 166"/>
                <a:gd name="T23" fmla="*/ 51 h 163"/>
                <a:gd name="T24" fmla="*/ 50 w 166"/>
                <a:gd name="T25" fmla="*/ 97 h 163"/>
                <a:gd name="T26" fmla="*/ 68 w 166"/>
                <a:gd name="T27" fmla="*/ 78 h 163"/>
                <a:gd name="T28" fmla="*/ 146 w 166"/>
                <a:gd name="T29" fmla="*/ 28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66" h="163">
                  <a:moveTo>
                    <a:pt x="146" y="28"/>
                  </a:moveTo>
                  <a:cubicBezTo>
                    <a:pt x="154" y="26"/>
                    <a:pt x="162" y="31"/>
                    <a:pt x="164" y="39"/>
                  </a:cubicBezTo>
                  <a:cubicBezTo>
                    <a:pt x="166" y="47"/>
                    <a:pt x="162" y="55"/>
                    <a:pt x="154" y="57"/>
                  </a:cubicBezTo>
                  <a:cubicBezTo>
                    <a:pt x="141" y="60"/>
                    <a:pt x="113" y="77"/>
                    <a:pt x="89" y="100"/>
                  </a:cubicBezTo>
                  <a:cubicBezTo>
                    <a:pt x="72" y="116"/>
                    <a:pt x="57" y="134"/>
                    <a:pt x="52" y="151"/>
                  </a:cubicBezTo>
                  <a:cubicBezTo>
                    <a:pt x="49" y="159"/>
                    <a:pt x="41" y="163"/>
                    <a:pt x="33" y="161"/>
                  </a:cubicBezTo>
                  <a:cubicBezTo>
                    <a:pt x="26" y="159"/>
                    <a:pt x="22" y="152"/>
                    <a:pt x="22" y="146"/>
                  </a:cubicBezTo>
                  <a:cubicBezTo>
                    <a:pt x="22" y="98"/>
                    <a:pt x="18" y="81"/>
                    <a:pt x="12" y="59"/>
                  </a:cubicBezTo>
                  <a:cubicBezTo>
                    <a:pt x="9" y="48"/>
                    <a:pt x="5" y="36"/>
                    <a:pt x="2" y="19"/>
                  </a:cubicBezTo>
                  <a:cubicBezTo>
                    <a:pt x="0" y="11"/>
                    <a:pt x="5" y="3"/>
                    <a:pt x="13" y="1"/>
                  </a:cubicBezTo>
                  <a:cubicBezTo>
                    <a:pt x="21" y="0"/>
                    <a:pt x="29" y="5"/>
                    <a:pt x="31" y="13"/>
                  </a:cubicBezTo>
                  <a:cubicBezTo>
                    <a:pt x="34" y="29"/>
                    <a:pt x="37" y="41"/>
                    <a:pt x="40" y="51"/>
                  </a:cubicBezTo>
                  <a:cubicBezTo>
                    <a:pt x="44" y="66"/>
                    <a:pt x="48" y="78"/>
                    <a:pt x="50" y="97"/>
                  </a:cubicBezTo>
                  <a:cubicBezTo>
                    <a:pt x="56" y="91"/>
                    <a:pt x="62" y="84"/>
                    <a:pt x="68" y="78"/>
                  </a:cubicBezTo>
                  <a:cubicBezTo>
                    <a:pt x="96" y="52"/>
                    <a:pt x="130" y="32"/>
                    <a:pt x="146" y="28"/>
                  </a:cubicBez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8" name="Freeform 169"/>
            <p:cNvSpPr>
              <a:spLocks/>
            </p:cNvSpPr>
            <p:nvPr/>
          </p:nvSpPr>
          <p:spPr bwMode="auto">
            <a:xfrm>
              <a:off x="3790950" y="3451225"/>
              <a:ext cx="206375" cy="73025"/>
            </a:xfrm>
            <a:custGeom>
              <a:avLst/>
              <a:gdLst>
                <a:gd name="T0" fmla="*/ 2 w 130"/>
                <a:gd name="T1" fmla="*/ 0 h 46"/>
                <a:gd name="T2" fmla="*/ 130 w 130"/>
                <a:gd name="T3" fmla="*/ 39 h 46"/>
                <a:gd name="T4" fmla="*/ 128 w 130"/>
                <a:gd name="T5" fmla="*/ 46 h 46"/>
                <a:gd name="T6" fmla="*/ 0 w 130"/>
                <a:gd name="T7" fmla="*/ 7 h 46"/>
                <a:gd name="T8" fmla="*/ 2 w 130"/>
                <a:gd name="T9" fmla="*/ 0 h 46"/>
              </a:gdLst>
              <a:ahLst/>
              <a:cxnLst>
                <a:cxn ang="0">
                  <a:pos x="T0" y="T1"/>
                </a:cxn>
                <a:cxn ang="0">
                  <a:pos x="T2" y="T3"/>
                </a:cxn>
                <a:cxn ang="0">
                  <a:pos x="T4" y="T5"/>
                </a:cxn>
                <a:cxn ang="0">
                  <a:pos x="T6" y="T7"/>
                </a:cxn>
                <a:cxn ang="0">
                  <a:pos x="T8" y="T9"/>
                </a:cxn>
              </a:cxnLst>
              <a:rect l="0" t="0" r="r" b="b"/>
              <a:pathLst>
                <a:path w="130" h="46">
                  <a:moveTo>
                    <a:pt x="2" y="0"/>
                  </a:moveTo>
                  <a:lnTo>
                    <a:pt x="130" y="39"/>
                  </a:lnTo>
                  <a:lnTo>
                    <a:pt x="128" y="46"/>
                  </a:lnTo>
                  <a:lnTo>
                    <a:pt x="0" y="7"/>
                  </a:lnTo>
                  <a:lnTo>
                    <a:pt x="2"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9" name="Freeform 170"/>
            <p:cNvSpPr>
              <a:spLocks/>
            </p:cNvSpPr>
            <p:nvPr/>
          </p:nvSpPr>
          <p:spPr bwMode="auto">
            <a:xfrm>
              <a:off x="3784600" y="3470275"/>
              <a:ext cx="206375" cy="73025"/>
            </a:xfrm>
            <a:custGeom>
              <a:avLst/>
              <a:gdLst>
                <a:gd name="T0" fmla="*/ 2 w 130"/>
                <a:gd name="T1" fmla="*/ 0 h 46"/>
                <a:gd name="T2" fmla="*/ 130 w 130"/>
                <a:gd name="T3" fmla="*/ 39 h 46"/>
                <a:gd name="T4" fmla="*/ 128 w 130"/>
                <a:gd name="T5" fmla="*/ 46 h 46"/>
                <a:gd name="T6" fmla="*/ 0 w 130"/>
                <a:gd name="T7" fmla="*/ 7 h 46"/>
                <a:gd name="T8" fmla="*/ 2 w 130"/>
                <a:gd name="T9" fmla="*/ 0 h 46"/>
              </a:gdLst>
              <a:ahLst/>
              <a:cxnLst>
                <a:cxn ang="0">
                  <a:pos x="T0" y="T1"/>
                </a:cxn>
                <a:cxn ang="0">
                  <a:pos x="T2" y="T3"/>
                </a:cxn>
                <a:cxn ang="0">
                  <a:pos x="T4" y="T5"/>
                </a:cxn>
                <a:cxn ang="0">
                  <a:pos x="T6" y="T7"/>
                </a:cxn>
                <a:cxn ang="0">
                  <a:pos x="T8" y="T9"/>
                </a:cxn>
              </a:cxnLst>
              <a:rect l="0" t="0" r="r" b="b"/>
              <a:pathLst>
                <a:path w="130" h="46">
                  <a:moveTo>
                    <a:pt x="2" y="0"/>
                  </a:moveTo>
                  <a:lnTo>
                    <a:pt x="130" y="39"/>
                  </a:lnTo>
                  <a:lnTo>
                    <a:pt x="128" y="46"/>
                  </a:lnTo>
                  <a:lnTo>
                    <a:pt x="0" y="7"/>
                  </a:lnTo>
                  <a:lnTo>
                    <a:pt x="2"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0" name="Freeform 171"/>
            <p:cNvSpPr>
              <a:spLocks/>
            </p:cNvSpPr>
            <p:nvPr/>
          </p:nvSpPr>
          <p:spPr bwMode="auto">
            <a:xfrm>
              <a:off x="3778250" y="3490913"/>
              <a:ext cx="98425" cy="39688"/>
            </a:xfrm>
            <a:custGeom>
              <a:avLst/>
              <a:gdLst>
                <a:gd name="T0" fmla="*/ 2 w 62"/>
                <a:gd name="T1" fmla="*/ 0 h 25"/>
                <a:gd name="T2" fmla="*/ 62 w 62"/>
                <a:gd name="T3" fmla="*/ 18 h 25"/>
                <a:gd name="T4" fmla="*/ 60 w 62"/>
                <a:gd name="T5" fmla="*/ 25 h 25"/>
                <a:gd name="T6" fmla="*/ 0 w 62"/>
                <a:gd name="T7" fmla="*/ 7 h 25"/>
                <a:gd name="T8" fmla="*/ 2 w 62"/>
                <a:gd name="T9" fmla="*/ 0 h 25"/>
              </a:gdLst>
              <a:ahLst/>
              <a:cxnLst>
                <a:cxn ang="0">
                  <a:pos x="T0" y="T1"/>
                </a:cxn>
                <a:cxn ang="0">
                  <a:pos x="T2" y="T3"/>
                </a:cxn>
                <a:cxn ang="0">
                  <a:pos x="T4" y="T5"/>
                </a:cxn>
                <a:cxn ang="0">
                  <a:pos x="T6" y="T7"/>
                </a:cxn>
                <a:cxn ang="0">
                  <a:pos x="T8" y="T9"/>
                </a:cxn>
              </a:cxnLst>
              <a:rect l="0" t="0" r="r" b="b"/>
              <a:pathLst>
                <a:path w="62" h="25">
                  <a:moveTo>
                    <a:pt x="2" y="0"/>
                  </a:moveTo>
                  <a:lnTo>
                    <a:pt x="62" y="18"/>
                  </a:lnTo>
                  <a:lnTo>
                    <a:pt x="60" y="25"/>
                  </a:lnTo>
                  <a:lnTo>
                    <a:pt x="0" y="7"/>
                  </a:lnTo>
                  <a:lnTo>
                    <a:pt x="2"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1" name="Freeform 172"/>
            <p:cNvSpPr>
              <a:spLocks noEditPoints="1"/>
            </p:cNvSpPr>
            <p:nvPr/>
          </p:nvSpPr>
          <p:spPr bwMode="auto">
            <a:xfrm>
              <a:off x="3700463" y="3427413"/>
              <a:ext cx="66675" cy="66675"/>
            </a:xfrm>
            <a:custGeom>
              <a:avLst/>
              <a:gdLst>
                <a:gd name="T0" fmla="*/ 21 w 42"/>
                <a:gd name="T1" fmla="*/ 3 h 42"/>
                <a:gd name="T2" fmla="*/ 40 w 42"/>
                <a:gd name="T3" fmla="*/ 9 h 42"/>
                <a:gd name="T4" fmla="*/ 42 w 42"/>
                <a:gd name="T5" fmla="*/ 9 h 42"/>
                <a:gd name="T6" fmla="*/ 42 w 42"/>
                <a:gd name="T7" fmla="*/ 12 h 42"/>
                <a:gd name="T8" fmla="*/ 33 w 42"/>
                <a:gd name="T9" fmla="*/ 40 h 42"/>
                <a:gd name="T10" fmla="*/ 32 w 42"/>
                <a:gd name="T11" fmla="*/ 42 h 42"/>
                <a:gd name="T12" fmla="*/ 30 w 42"/>
                <a:gd name="T13" fmla="*/ 41 h 42"/>
                <a:gd name="T14" fmla="*/ 21 w 42"/>
                <a:gd name="T15" fmla="*/ 38 h 42"/>
                <a:gd name="T16" fmla="*/ 21 w 42"/>
                <a:gd name="T17" fmla="*/ 34 h 42"/>
                <a:gd name="T18" fmla="*/ 29 w 42"/>
                <a:gd name="T19" fmla="*/ 36 h 42"/>
                <a:gd name="T20" fmla="*/ 36 w 42"/>
                <a:gd name="T21" fmla="*/ 13 h 42"/>
                <a:gd name="T22" fmla="*/ 21 w 42"/>
                <a:gd name="T23" fmla="*/ 8 h 42"/>
                <a:gd name="T24" fmla="*/ 21 w 42"/>
                <a:gd name="T25" fmla="*/ 3 h 42"/>
                <a:gd name="T26" fmla="*/ 12 w 42"/>
                <a:gd name="T27" fmla="*/ 0 h 42"/>
                <a:gd name="T28" fmla="*/ 21 w 42"/>
                <a:gd name="T29" fmla="*/ 3 h 42"/>
                <a:gd name="T30" fmla="*/ 21 w 42"/>
                <a:gd name="T31" fmla="*/ 8 h 42"/>
                <a:gd name="T32" fmla="*/ 13 w 42"/>
                <a:gd name="T33" fmla="*/ 5 h 42"/>
                <a:gd name="T34" fmla="*/ 6 w 42"/>
                <a:gd name="T35" fmla="*/ 29 h 42"/>
                <a:gd name="T36" fmla="*/ 21 w 42"/>
                <a:gd name="T37" fmla="*/ 34 h 42"/>
                <a:gd name="T38" fmla="*/ 21 w 42"/>
                <a:gd name="T39" fmla="*/ 38 h 42"/>
                <a:gd name="T40" fmla="*/ 2 w 42"/>
                <a:gd name="T41" fmla="*/ 33 h 42"/>
                <a:gd name="T42" fmla="*/ 0 w 42"/>
                <a:gd name="T43" fmla="*/ 32 h 42"/>
                <a:gd name="T44" fmla="*/ 1 w 42"/>
                <a:gd name="T45" fmla="*/ 30 h 42"/>
                <a:gd name="T46" fmla="*/ 9 w 42"/>
                <a:gd name="T47" fmla="*/ 2 h 42"/>
                <a:gd name="T48" fmla="*/ 10 w 42"/>
                <a:gd name="T49" fmla="*/ 0 h 42"/>
                <a:gd name="T50" fmla="*/ 12 w 42"/>
                <a:gd name="T51"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2" h="42">
                  <a:moveTo>
                    <a:pt x="21" y="3"/>
                  </a:moveTo>
                  <a:lnTo>
                    <a:pt x="40" y="9"/>
                  </a:lnTo>
                  <a:lnTo>
                    <a:pt x="42" y="9"/>
                  </a:lnTo>
                  <a:lnTo>
                    <a:pt x="42" y="12"/>
                  </a:lnTo>
                  <a:lnTo>
                    <a:pt x="33" y="40"/>
                  </a:lnTo>
                  <a:lnTo>
                    <a:pt x="32" y="42"/>
                  </a:lnTo>
                  <a:lnTo>
                    <a:pt x="30" y="41"/>
                  </a:lnTo>
                  <a:lnTo>
                    <a:pt x="21" y="38"/>
                  </a:lnTo>
                  <a:lnTo>
                    <a:pt x="21" y="34"/>
                  </a:lnTo>
                  <a:lnTo>
                    <a:pt x="29" y="36"/>
                  </a:lnTo>
                  <a:lnTo>
                    <a:pt x="36" y="13"/>
                  </a:lnTo>
                  <a:lnTo>
                    <a:pt x="21" y="8"/>
                  </a:lnTo>
                  <a:lnTo>
                    <a:pt x="21" y="3"/>
                  </a:lnTo>
                  <a:close/>
                  <a:moveTo>
                    <a:pt x="12" y="0"/>
                  </a:moveTo>
                  <a:lnTo>
                    <a:pt x="21" y="3"/>
                  </a:lnTo>
                  <a:lnTo>
                    <a:pt x="21" y="8"/>
                  </a:lnTo>
                  <a:lnTo>
                    <a:pt x="13" y="5"/>
                  </a:lnTo>
                  <a:lnTo>
                    <a:pt x="6" y="29"/>
                  </a:lnTo>
                  <a:lnTo>
                    <a:pt x="21" y="34"/>
                  </a:lnTo>
                  <a:lnTo>
                    <a:pt x="21" y="38"/>
                  </a:lnTo>
                  <a:lnTo>
                    <a:pt x="2" y="33"/>
                  </a:lnTo>
                  <a:lnTo>
                    <a:pt x="0" y="32"/>
                  </a:lnTo>
                  <a:lnTo>
                    <a:pt x="1" y="30"/>
                  </a:lnTo>
                  <a:lnTo>
                    <a:pt x="9" y="2"/>
                  </a:lnTo>
                  <a:lnTo>
                    <a:pt x="10" y="0"/>
                  </a:lnTo>
                  <a:lnTo>
                    <a:pt x="12"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2" name="Freeform 173"/>
            <p:cNvSpPr>
              <a:spLocks/>
            </p:cNvSpPr>
            <p:nvPr/>
          </p:nvSpPr>
          <p:spPr bwMode="auto">
            <a:xfrm>
              <a:off x="3716338" y="3400425"/>
              <a:ext cx="71438" cy="69850"/>
            </a:xfrm>
            <a:custGeom>
              <a:avLst/>
              <a:gdLst>
                <a:gd name="T0" fmla="*/ 146 w 167"/>
                <a:gd name="T1" fmla="*/ 28 h 164"/>
                <a:gd name="T2" fmla="*/ 164 w 167"/>
                <a:gd name="T3" fmla="*/ 39 h 164"/>
                <a:gd name="T4" fmla="*/ 154 w 167"/>
                <a:gd name="T5" fmla="*/ 57 h 164"/>
                <a:gd name="T6" fmla="*/ 89 w 167"/>
                <a:gd name="T7" fmla="*/ 100 h 164"/>
                <a:gd name="T8" fmla="*/ 52 w 167"/>
                <a:gd name="T9" fmla="*/ 151 h 164"/>
                <a:gd name="T10" fmla="*/ 33 w 167"/>
                <a:gd name="T11" fmla="*/ 161 h 164"/>
                <a:gd name="T12" fmla="*/ 23 w 167"/>
                <a:gd name="T13" fmla="*/ 146 h 164"/>
                <a:gd name="T14" fmla="*/ 12 w 167"/>
                <a:gd name="T15" fmla="*/ 59 h 164"/>
                <a:gd name="T16" fmla="*/ 2 w 167"/>
                <a:gd name="T17" fmla="*/ 19 h 164"/>
                <a:gd name="T18" fmla="*/ 14 w 167"/>
                <a:gd name="T19" fmla="*/ 1 h 164"/>
                <a:gd name="T20" fmla="*/ 31 w 167"/>
                <a:gd name="T21" fmla="*/ 13 h 164"/>
                <a:gd name="T22" fmla="*/ 40 w 167"/>
                <a:gd name="T23" fmla="*/ 51 h 164"/>
                <a:gd name="T24" fmla="*/ 50 w 167"/>
                <a:gd name="T25" fmla="*/ 97 h 164"/>
                <a:gd name="T26" fmla="*/ 68 w 167"/>
                <a:gd name="T27" fmla="*/ 78 h 164"/>
                <a:gd name="T28" fmla="*/ 146 w 167"/>
                <a:gd name="T29" fmla="*/ 28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67" h="164">
                  <a:moveTo>
                    <a:pt x="146" y="28"/>
                  </a:moveTo>
                  <a:cubicBezTo>
                    <a:pt x="154" y="26"/>
                    <a:pt x="162" y="31"/>
                    <a:pt x="164" y="39"/>
                  </a:cubicBezTo>
                  <a:cubicBezTo>
                    <a:pt x="167" y="47"/>
                    <a:pt x="162" y="55"/>
                    <a:pt x="154" y="57"/>
                  </a:cubicBezTo>
                  <a:cubicBezTo>
                    <a:pt x="141" y="60"/>
                    <a:pt x="113" y="78"/>
                    <a:pt x="89" y="100"/>
                  </a:cubicBezTo>
                  <a:cubicBezTo>
                    <a:pt x="72" y="116"/>
                    <a:pt x="57" y="134"/>
                    <a:pt x="52" y="151"/>
                  </a:cubicBezTo>
                  <a:cubicBezTo>
                    <a:pt x="49" y="159"/>
                    <a:pt x="41" y="164"/>
                    <a:pt x="33" y="161"/>
                  </a:cubicBezTo>
                  <a:cubicBezTo>
                    <a:pt x="26" y="159"/>
                    <a:pt x="22" y="153"/>
                    <a:pt x="23" y="146"/>
                  </a:cubicBezTo>
                  <a:cubicBezTo>
                    <a:pt x="22" y="98"/>
                    <a:pt x="18" y="82"/>
                    <a:pt x="12" y="59"/>
                  </a:cubicBezTo>
                  <a:cubicBezTo>
                    <a:pt x="9" y="48"/>
                    <a:pt x="5" y="36"/>
                    <a:pt x="2" y="19"/>
                  </a:cubicBezTo>
                  <a:cubicBezTo>
                    <a:pt x="0" y="11"/>
                    <a:pt x="6" y="3"/>
                    <a:pt x="14" y="1"/>
                  </a:cubicBezTo>
                  <a:cubicBezTo>
                    <a:pt x="22" y="0"/>
                    <a:pt x="29" y="5"/>
                    <a:pt x="31" y="13"/>
                  </a:cubicBezTo>
                  <a:cubicBezTo>
                    <a:pt x="34" y="29"/>
                    <a:pt x="38" y="41"/>
                    <a:pt x="40" y="51"/>
                  </a:cubicBezTo>
                  <a:cubicBezTo>
                    <a:pt x="45" y="66"/>
                    <a:pt x="48" y="79"/>
                    <a:pt x="50" y="97"/>
                  </a:cubicBezTo>
                  <a:cubicBezTo>
                    <a:pt x="56" y="91"/>
                    <a:pt x="62" y="84"/>
                    <a:pt x="68" y="78"/>
                  </a:cubicBezTo>
                  <a:cubicBezTo>
                    <a:pt x="96" y="53"/>
                    <a:pt x="130" y="33"/>
                    <a:pt x="146" y="28"/>
                  </a:cubicBez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3" name="Freeform 174"/>
            <p:cNvSpPr>
              <a:spLocks/>
            </p:cNvSpPr>
            <p:nvPr/>
          </p:nvSpPr>
          <p:spPr bwMode="auto">
            <a:xfrm>
              <a:off x="3849688" y="3062288"/>
              <a:ext cx="323850" cy="323850"/>
            </a:xfrm>
            <a:custGeom>
              <a:avLst/>
              <a:gdLst>
                <a:gd name="T0" fmla="*/ 219 w 761"/>
                <a:gd name="T1" fmla="*/ 89 h 762"/>
                <a:gd name="T2" fmla="*/ 672 w 761"/>
                <a:gd name="T3" fmla="*/ 219 h 762"/>
                <a:gd name="T4" fmla="*/ 542 w 761"/>
                <a:gd name="T5" fmla="*/ 672 h 762"/>
                <a:gd name="T6" fmla="*/ 89 w 761"/>
                <a:gd name="T7" fmla="*/ 542 h 762"/>
                <a:gd name="T8" fmla="*/ 219 w 761"/>
                <a:gd name="T9" fmla="*/ 89 h 762"/>
              </a:gdLst>
              <a:ahLst/>
              <a:cxnLst>
                <a:cxn ang="0">
                  <a:pos x="T0" y="T1"/>
                </a:cxn>
                <a:cxn ang="0">
                  <a:pos x="T2" y="T3"/>
                </a:cxn>
                <a:cxn ang="0">
                  <a:pos x="T4" y="T5"/>
                </a:cxn>
                <a:cxn ang="0">
                  <a:pos x="T6" y="T7"/>
                </a:cxn>
                <a:cxn ang="0">
                  <a:pos x="T8" y="T9"/>
                </a:cxn>
              </a:cxnLst>
              <a:rect l="0" t="0" r="r" b="b"/>
              <a:pathLst>
                <a:path w="761" h="762">
                  <a:moveTo>
                    <a:pt x="219" y="89"/>
                  </a:moveTo>
                  <a:cubicBezTo>
                    <a:pt x="380" y="0"/>
                    <a:pt x="583" y="58"/>
                    <a:pt x="672" y="219"/>
                  </a:cubicBezTo>
                  <a:cubicBezTo>
                    <a:pt x="761" y="380"/>
                    <a:pt x="703" y="583"/>
                    <a:pt x="542" y="672"/>
                  </a:cubicBezTo>
                  <a:cubicBezTo>
                    <a:pt x="381" y="762"/>
                    <a:pt x="178" y="703"/>
                    <a:pt x="89" y="542"/>
                  </a:cubicBezTo>
                  <a:cubicBezTo>
                    <a:pt x="0" y="381"/>
                    <a:pt x="58" y="178"/>
                    <a:pt x="219" y="8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4" name="Freeform 175"/>
            <p:cNvSpPr>
              <a:spLocks/>
            </p:cNvSpPr>
            <p:nvPr/>
          </p:nvSpPr>
          <p:spPr bwMode="auto">
            <a:xfrm>
              <a:off x="4090988" y="3375025"/>
              <a:ext cx="209550" cy="169863"/>
            </a:xfrm>
            <a:custGeom>
              <a:avLst/>
              <a:gdLst>
                <a:gd name="T0" fmla="*/ 25 w 491"/>
                <a:gd name="T1" fmla="*/ 359 h 397"/>
                <a:gd name="T2" fmla="*/ 25 w 491"/>
                <a:gd name="T3" fmla="*/ 359 h 397"/>
                <a:gd name="T4" fmla="*/ 39 w 491"/>
                <a:gd name="T5" fmla="*/ 253 h 397"/>
                <a:gd name="T6" fmla="*/ 361 w 491"/>
                <a:gd name="T7" fmla="*/ 24 h 397"/>
                <a:gd name="T8" fmla="*/ 466 w 491"/>
                <a:gd name="T9" fmla="*/ 39 h 397"/>
                <a:gd name="T10" fmla="*/ 466 w 491"/>
                <a:gd name="T11" fmla="*/ 39 h 397"/>
                <a:gd name="T12" fmla="*/ 452 w 491"/>
                <a:gd name="T13" fmla="*/ 144 h 397"/>
                <a:gd name="T14" fmla="*/ 131 w 491"/>
                <a:gd name="T15" fmla="*/ 373 h 397"/>
                <a:gd name="T16" fmla="*/ 25 w 491"/>
                <a:gd name="T17" fmla="*/ 359 h 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91" h="397">
                  <a:moveTo>
                    <a:pt x="25" y="359"/>
                  </a:moveTo>
                  <a:cubicBezTo>
                    <a:pt x="25" y="359"/>
                    <a:pt x="25" y="359"/>
                    <a:pt x="25" y="359"/>
                  </a:cubicBezTo>
                  <a:cubicBezTo>
                    <a:pt x="0" y="326"/>
                    <a:pt x="6" y="277"/>
                    <a:pt x="39" y="253"/>
                  </a:cubicBezTo>
                  <a:cubicBezTo>
                    <a:pt x="361" y="24"/>
                    <a:pt x="361" y="24"/>
                    <a:pt x="361" y="24"/>
                  </a:cubicBezTo>
                  <a:cubicBezTo>
                    <a:pt x="394" y="0"/>
                    <a:pt x="441" y="6"/>
                    <a:pt x="466" y="39"/>
                  </a:cubicBezTo>
                  <a:cubicBezTo>
                    <a:pt x="466" y="39"/>
                    <a:pt x="466" y="39"/>
                    <a:pt x="466" y="39"/>
                  </a:cubicBezTo>
                  <a:cubicBezTo>
                    <a:pt x="491" y="72"/>
                    <a:pt x="485" y="119"/>
                    <a:pt x="452" y="144"/>
                  </a:cubicBezTo>
                  <a:cubicBezTo>
                    <a:pt x="131" y="373"/>
                    <a:pt x="131" y="373"/>
                    <a:pt x="131" y="373"/>
                  </a:cubicBezTo>
                  <a:cubicBezTo>
                    <a:pt x="97" y="397"/>
                    <a:pt x="50" y="392"/>
                    <a:pt x="25" y="359"/>
                  </a:cubicBezTo>
                  <a:close/>
                </a:path>
              </a:pathLst>
            </a:custGeom>
            <a:solidFill>
              <a:schemeClr val="accent3">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5" name="Freeform 176"/>
            <p:cNvSpPr>
              <a:spLocks/>
            </p:cNvSpPr>
            <p:nvPr/>
          </p:nvSpPr>
          <p:spPr bwMode="auto">
            <a:xfrm>
              <a:off x="4148138" y="3389313"/>
              <a:ext cx="190500" cy="188913"/>
            </a:xfrm>
            <a:custGeom>
              <a:avLst/>
              <a:gdLst>
                <a:gd name="T0" fmla="*/ 32 w 448"/>
                <a:gd name="T1" fmla="*/ 415 h 444"/>
                <a:gd name="T2" fmla="*/ 32 w 448"/>
                <a:gd name="T3" fmla="*/ 415 h 444"/>
                <a:gd name="T4" fmla="*/ 29 w 448"/>
                <a:gd name="T5" fmla="*/ 309 h 444"/>
                <a:gd name="T6" fmla="*/ 310 w 448"/>
                <a:gd name="T7" fmla="*/ 32 h 444"/>
                <a:gd name="T8" fmla="*/ 417 w 448"/>
                <a:gd name="T9" fmla="*/ 29 h 444"/>
                <a:gd name="T10" fmla="*/ 417 w 448"/>
                <a:gd name="T11" fmla="*/ 29 h 444"/>
                <a:gd name="T12" fmla="*/ 419 w 448"/>
                <a:gd name="T13" fmla="*/ 135 h 444"/>
                <a:gd name="T14" fmla="*/ 139 w 448"/>
                <a:gd name="T15" fmla="*/ 412 h 444"/>
                <a:gd name="T16" fmla="*/ 32 w 448"/>
                <a:gd name="T17" fmla="*/ 415 h 4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8" h="444">
                  <a:moveTo>
                    <a:pt x="32" y="415"/>
                  </a:moveTo>
                  <a:cubicBezTo>
                    <a:pt x="32" y="415"/>
                    <a:pt x="32" y="415"/>
                    <a:pt x="32" y="415"/>
                  </a:cubicBezTo>
                  <a:cubicBezTo>
                    <a:pt x="2" y="387"/>
                    <a:pt x="0" y="338"/>
                    <a:pt x="29" y="309"/>
                  </a:cubicBezTo>
                  <a:cubicBezTo>
                    <a:pt x="310" y="32"/>
                    <a:pt x="310" y="32"/>
                    <a:pt x="310" y="32"/>
                  </a:cubicBezTo>
                  <a:cubicBezTo>
                    <a:pt x="340" y="3"/>
                    <a:pt x="387" y="0"/>
                    <a:pt x="417" y="29"/>
                  </a:cubicBezTo>
                  <a:cubicBezTo>
                    <a:pt x="417" y="29"/>
                    <a:pt x="417" y="29"/>
                    <a:pt x="417" y="29"/>
                  </a:cubicBezTo>
                  <a:cubicBezTo>
                    <a:pt x="447" y="57"/>
                    <a:pt x="448" y="105"/>
                    <a:pt x="419" y="135"/>
                  </a:cubicBezTo>
                  <a:cubicBezTo>
                    <a:pt x="139" y="412"/>
                    <a:pt x="139" y="412"/>
                    <a:pt x="139" y="412"/>
                  </a:cubicBezTo>
                  <a:cubicBezTo>
                    <a:pt x="109" y="441"/>
                    <a:pt x="62" y="444"/>
                    <a:pt x="32" y="415"/>
                  </a:cubicBezTo>
                  <a:close/>
                </a:path>
              </a:pathLst>
            </a:custGeom>
            <a:solidFill>
              <a:schemeClr val="accent3">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6" name="Freeform 177"/>
            <p:cNvSpPr>
              <a:spLocks/>
            </p:cNvSpPr>
            <p:nvPr/>
          </p:nvSpPr>
          <p:spPr bwMode="auto">
            <a:xfrm>
              <a:off x="4132263" y="3370263"/>
              <a:ext cx="320675" cy="233363"/>
            </a:xfrm>
            <a:custGeom>
              <a:avLst/>
              <a:gdLst>
                <a:gd name="T0" fmla="*/ 202 w 202"/>
                <a:gd name="T1" fmla="*/ 124 h 147"/>
                <a:gd name="T2" fmla="*/ 155 w 202"/>
                <a:gd name="T3" fmla="*/ 2 h 147"/>
                <a:gd name="T4" fmla="*/ 50 w 202"/>
                <a:gd name="T5" fmla="*/ 0 h 147"/>
                <a:gd name="T6" fmla="*/ 0 w 202"/>
                <a:gd name="T7" fmla="*/ 46 h 147"/>
                <a:gd name="T8" fmla="*/ 136 w 202"/>
                <a:gd name="T9" fmla="*/ 147 h 147"/>
                <a:gd name="T10" fmla="*/ 202 w 202"/>
                <a:gd name="T11" fmla="*/ 124 h 147"/>
              </a:gdLst>
              <a:ahLst/>
              <a:cxnLst>
                <a:cxn ang="0">
                  <a:pos x="T0" y="T1"/>
                </a:cxn>
                <a:cxn ang="0">
                  <a:pos x="T2" y="T3"/>
                </a:cxn>
                <a:cxn ang="0">
                  <a:pos x="T4" y="T5"/>
                </a:cxn>
                <a:cxn ang="0">
                  <a:pos x="T6" y="T7"/>
                </a:cxn>
                <a:cxn ang="0">
                  <a:pos x="T8" y="T9"/>
                </a:cxn>
                <a:cxn ang="0">
                  <a:pos x="T10" y="T11"/>
                </a:cxn>
              </a:cxnLst>
              <a:rect l="0" t="0" r="r" b="b"/>
              <a:pathLst>
                <a:path w="202" h="147">
                  <a:moveTo>
                    <a:pt x="202" y="124"/>
                  </a:moveTo>
                  <a:lnTo>
                    <a:pt x="155" y="2"/>
                  </a:lnTo>
                  <a:lnTo>
                    <a:pt x="50" y="0"/>
                  </a:lnTo>
                  <a:lnTo>
                    <a:pt x="0" y="46"/>
                  </a:lnTo>
                  <a:lnTo>
                    <a:pt x="136" y="147"/>
                  </a:lnTo>
                  <a:lnTo>
                    <a:pt x="202" y="124"/>
                  </a:lnTo>
                  <a:close/>
                </a:path>
              </a:pathLst>
            </a:custGeom>
            <a:solidFill>
              <a:schemeClr val="accent3">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7" name="Freeform 178"/>
            <p:cNvSpPr>
              <a:spLocks/>
            </p:cNvSpPr>
            <p:nvPr/>
          </p:nvSpPr>
          <p:spPr bwMode="auto">
            <a:xfrm>
              <a:off x="4206875" y="3390900"/>
              <a:ext cx="157163" cy="219075"/>
            </a:xfrm>
            <a:custGeom>
              <a:avLst/>
              <a:gdLst>
                <a:gd name="T0" fmla="*/ 52 w 368"/>
                <a:gd name="T1" fmla="*/ 495 h 515"/>
                <a:gd name="T2" fmla="*/ 52 w 368"/>
                <a:gd name="T3" fmla="*/ 495 h 515"/>
                <a:gd name="T4" fmla="*/ 20 w 368"/>
                <a:gd name="T5" fmla="*/ 394 h 515"/>
                <a:gd name="T6" fmla="*/ 215 w 368"/>
                <a:gd name="T7" fmla="*/ 51 h 515"/>
                <a:gd name="T8" fmla="*/ 317 w 368"/>
                <a:gd name="T9" fmla="*/ 19 h 515"/>
                <a:gd name="T10" fmla="*/ 317 w 368"/>
                <a:gd name="T11" fmla="*/ 19 h 515"/>
                <a:gd name="T12" fmla="*/ 348 w 368"/>
                <a:gd name="T13" fmla="*/ 121 h 515"/>
                <a:gd name="T14" fmla="*/ 153 w 368"/>
                <a:gd name="T15" fmla="*/ 464 h 515"/>
                <a:gd name="T16" fmla="*/ 52 w 368"/>
                <a:gd name="T17" fmla="*/ 495 h 5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8" h="515">
                  <a:moveTo>
                    <a:pt x="52" y="495"/>
                  </a:moveTo>
                  <a:cubicBezTo>
                    <a:pt x="52" y="495"/>
                    <a:pt x="52" y="495"/>
                    <a:pt x="52" y="495"/>
                  </a:cubicBezTo>
                  <a:cubicBezTo>
                    <a:pt x="15" y="476"/>
                    <a:pt x="0" y="430"/>
                    <a:pt x="20" y="394"/>
                  </a:cubicBezTo>
                  <a:cubicBezTo>
                    <a:pt x="215" y="51"/>
                    <a:pt x="215" y="51"/>
                    <a:pt x="215" y="51"/>
                  </a:cubicBezTo>
                  <a:cubicBezTo>
                    <a:pt x="236" y="15"/>
                    <a:pt x="280" y="0"/>
                    <a:pt x="317" y="19"/>
                  </a:cubicBezTo>
                  <a:cubicBezTo>
                    <a:pt x="317" y="19"/>
                    <a:pt x="317" y="19"/>
                    <a:pt x="317" y="19"/>
                  </a:cubicBezTo>
                  <a:cubicBezTo>
                    <a:pt x="353" y="39"/>
                    <a:pt x="368" y="84"/>
                    <a:pt x="348" y="121"/>
                  </a:cubicBezTo>
                  <a:cubicBezTo>
                    <a:pt x="153" y="464"/>
                    <a:pt x="153" y="464"/>
                    <a:pt x="153" y="464"/>
                  </a:cubicBezTo>
                  <a:cubicBezTo>
                    <a:pt x="133" y="500"/>
                    <a:pt x="88" y="515"/>
                    <a:pt x="52" y="495"/>
                  </a:cubicBezTo>
                  <a:close/>
                </a:path>
              </a:pathLst>
            </a:custGeom>
            <a:solidFill>
              <a:schemeClr val="accent3">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8" name="Freeform 179"/>
            <p:cNvSpPr>
              <a:spLocks/>
            </p:cNvSpPr>
            <p:nvPr/>
          </p:nvSpPr>
          <p:spPr bwMode="auto">
            <a:xfrm>
              <a:off x="4264025" y="3511550"/>
              <a:ext cx="239713" cy="206375"/>
            </a:xfrm>
            <a:custGeom>
              <a:avLst/>
              <a:gdLst>
                <a:gd name="T0" fmla="*/ 378 w 562"/>
                <a:gd name="T1" fmla="*/ 32 h 486"/>
                <a:gd name="T2" fmla="*/ 494 w 562"/>
                <a:gd name="T3" fmla="*/ 396 h 486"/>
                <a:gd name="T4" fmla="*/ 146 w 562"/>
                <a:gd name="T5" fmla="*/ 391 h 486"/>
                <a:gd name="T6" fmla="*/ 37 w 562"/>
                <a:gd name="T7" fmla="*/ 99 h 486"/>
                <a:gd name="T8" fmla="*/ 378 w 562"/>
                <a:gd name="T9" fmla="*/ 32 h 486"/>
              </a:gdLst>
              <a:ahLst/>
              <a:cxnLst>
                <a:cxn ang="0">
                  <a:pos x="T0" y="T1"/>
                </a:cxn>
                <a:cxn ang="0">
                  <a:pos x="T2" y="T3"/>
                </a:cxn>
                <a:cxn ang="0">
                  <a:pos x="T4" y="T5"/>
                </a:cxn>
                <a:cxn ang="0">
                  <a:pos x="T6" y="T7"/>
                </a:cxn>
                <a:cxn ang="0">
                  <a:pos x="T8" y="T9"/>
                </a:cxn>
              </a:cxnLst>
              <a:rect l="0" t="0" r="r" b="b"/>
              <a:pathLst>
                <a:path w="562" h="486">
                  <a:moveTo>
                    <a:pt x="378" y="32"/>
                  </a:moveTo>
                  <a:cubicBezTo>
                    <a:pt x="532" y="63"/>
                    <a:pt x="562" y="306"/>
                    <a:pt x="494" y="396"/>
                  </a:cubicBezTo>
                  <a:cubicBezTo>
                    <a:pt x="426" y="486"/>
                    <a:pt x="277" y="479"/>
                    <a:pt x="146" y="391"/>
                  </a:cubicBezTo>
                  <a:cubicBezTo>
                    <a:pt x="15" y="303"/>
                    <a:pt x="0" y="146"/>
                    <a:pt x="37" y="99"/>
                  </a:cubicBezTo>
                  <a:cubicBezTo>
                    <a:pt x="74" y="53"/>
                    <a:pt x="224" y="0"/>
                    <a:pt x="378" y="32"/>
                  </a:cubicBezTo>
                  <a:close/>
                </a:path>
              </a:pathLst>
            </a:custGeom>
            <a:solidFill>
              <a:schemeClr val="accent3">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9" name="Freeform 180"/>
            <p:cNvSpPr>
              <a:spLocks/>
            </p:cNvSpPr>
            <p:nvPr/>
          </p:nvSpPr>
          <p:spPr bwMode="auto">
            <a:xfrm>
              <a:off x="4349750" y="3330575"/>
              <a:ext cx="136525" cy="274638"/>
            </a:xfrm>
            <a:custGeom>
              <a:avLst/>
              <a:gdLst>
                <a:gd name="T0" fmla="*/ 285 w 324"/>
                <a:gd name="T1" fmla="*/ 626 h 647"/>
                <a:gd name="T2" fmla="*/ 285 w 324"/>
                <a:gd name="T3" fmla="*/ 626 h 647"/>
                <a:gd name="T4" fmla="*/ 181 w 324"/>
                <a:gd name="T5" fmla="*/ 600 h 647"/>
                <a:gd name="T6" fmla="*/ 13 w 324"/>
                <a:gd name="T7" fmla="*/ 125 h 647"/>
                <a:gd name="T8" fmla="*/ 39 w 324"/>
                <a:gd name="T9" fmla="*/ 22 h 647"/>
                <a:gd name="T10" fmla="*/ 39 w 324"/>
                <a:gd name="T11" fmla="*/ 22 h 647"/>
                <a:gd name="T12" fmla="*/ 142 w 324"/>
                <a:gd name="T13" fmla="*/ 47 h 647"/>
                <a:gd name="T14" fmla="*/ 310 w 324"/>
                <a:gd name="T15" fmla="*/ 522 h 647"/>
                <a:gd name="T16" fmla="*/ 285 w 324"/>
                <a:gd name="T17" fmla="*/ 626 h 6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4" h="647">
                  <a:moveTo>
                    <a:pt x="285" y="626"/>
                  </a:moveTo>
                  <a:cubicBezTo>
                    <a:pt x="285" y="626"/>
                    <a:pt x="285" y="626"/>
                    <a:pt x="285" y="626"/>
                  </a:cubicBezTo>
                  <a:cubicBezTo>
                    <a:pt x="249" y="647"/>
                    <a:pt x="195" y="639"/>
                    <a:pt x="181" y="600"/>
                  </a:cubicBezTo>
                  <a:cubicBezTo>
                    <a:pt x="13" y="125"/>
                    <a:pt x="13" y="125"/>
                    <a:pt x="13" y="125"/>
                  </a:cubicBezTo>
                  <a:cubicBezTo>
                    <a:pt x="0" y="86"/>
                    <a:pt x="3" y="43"/>
                    <a:pt x="39" y="22"/>
                  </a:cubicBezTo>
                  <a:cubicBezTo>
                    <a:pt x="39" y="22"/>
                    <a:pt x="39" y="22"/>
                    <a:pt x="39" y="22"/>
                  </a:cubicBezTo>
                  <a:cubicBezTo>
                    <a:pt x="74" y="0"/>
                    <a:pt x="120" y="12"/>
                    <a:pt x="142" y="47"/>
                  </a:cubicBezTo>
                  <a:cubicBezTo>
                    <a:pt x="310" y="522"/>
                    <a:pt x="310" y="522"/>
                    <a:pt x="310" y="522"/>
                  </a:cubicBezTo>
                  <a:cubicBezTo>
                    <a:pt x="324" y="561"/>
                    <a:pt x="320" y="604"/>
                    <a:pt x="285" y="626"/>
                  </a:cubicBezTo>
                  <a:close/>
                </a:path>
              </a:pathLst>
            </a:custGeom>
            <a:solidFill>
              <a:schemeClr val="accent3">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0" name="Freeform 181"/>
            <p:cNvSpPr>
              <a:spLocks/>
            </p:cNvSpPr>
            <p:nvPr/>
          </p:nvSpPr>
          <p:spPr bwMode="auto">
            <a:xfrm>
              <a:off x="4208463" y="3319463"/>
              <a:ext cx="204788" cy="82550"/>
            </a:xfrm>
            <a:custGeom>
              <a:avLst/>
              <a:gdLst>
                <a:gd name="T0" fmla="*/ 5 w 483"/>
                <a:gd name="T1" fmla="*/ 69 h 192"/>
                <a:gd name="T2" fmla="*/ 5 w 483"/>
                <a:gd name="T3" fmla="*/ 69 h 192"/>
                <a:gd name="T4" fmla="*/ 90 w 483"/>
                <a:gd name="T5" fmla="*/ 4 h 192"/>
                <a:gd name="T6" fmla="*/ 413 w 483"/>
                <a:gd name="T7" fmla="*/ 37 h 192"/>
                <a:gd name="T8" fmla="*/ 478 w 483"/>
                <a:gd name="T9" fmla="*/ 122 h 192"/>
                <a:gd name="T10" fmla="*/ 478 w 483"/>
                <a:gd name="T11" fmla="*/ 122 h 192"/>
                <a:gd name="T12" fmla="*/ 393 w 483"/>
                <a:gd name="T13" fmla="*/ 186 h 192"/>
                <a:gd name="T14" fmla="*/ 70 w 483"/>
                <a:gd name="T15" fmla="*/ 154 h 192"/>
                <a:gd name="T16" fmla="*/ 5 w 483"/>
                <a:gd name="T17" fmla="*/ 69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3" h="192">
                  <a:moveTo>
                    <a:pt x="5" y="69"/>
                  </a:moveTo>
                  <a:cubicBezTo>
                    <a:pt x="5" y="69"/>
                    <a:pt x="5" y="69"/>
                    <a:pt x="5" y="69"/>
                  </a:cubicBezTo>
                  <a:cubicBezTo>
                    <a:pt x="11" y="28"/>
                    <a:pt x="49" y="0"/>
                    <a:pt x="90" y="4"/>
                  </a:cubicBezTo>
                  <a:cubicBezTo>
                    <a:pt x="413" y="37"/>
                    <a:pt x="413" y="37"/>
                    <a:pt x="413" y="37"/>
                  </a:cubicBezTo>
                  <a:cubicBezTo>
                    <a:pt x="454" y="41"/>
                    <a:pt x="483" y="81"/>
                    <a:pt x="478" y="122"/>
                  </a:cubicBezTo>
                  <a:cubicBezTo>
                    <a:pt x="478" y="122"/>
                    <a:pt x="478" y="122"/>
                    <a:pt x="478" y="122"/>
                  </a:cubicBezTo>
                  <a:cubicBezTo>
                    <a:pt x="472" y="163"/>
                    <a:pt x="434" y="192"/>
                    <a:pt x="393" y="186"/>
                  </a:cubicBezTo>
                  <a:cubicBezTo>
                    <a:pt x="70" y="154"/>
                    <a:pt x="70" y="154"/>
                    <a:pt x="70" y="154"/>
                  </a:cubicBezTo>
                  <a:cubicBezTo>
                    <a:pt x="29" y="149"/>
                    <a:pt x="0" y="110"/>
                    <a:pt x="5" y="69"/>
                  </a:cubicBezTo>
                  <a:close/>
                </a:path>
              </a:pathLst>
            </a:custGeom>
            <a:solidFill>
              <a:schemeClr val="accent3">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1" name="Freeform 182"/>
            <p:cNvSpPr>
              <a:spLocks/>
            </p:cNvSpPr>
            <p:nvPr/>
          </p:nvSpPr>
          <p:spPr bwMode="auto">
            <a:xfrm>
              <a:off x="4052888" y="3317875"/>
              <a:ext cx="219075" cy="153988"/>
            </a:xfrm>
            <a:custGeom>
              <a:avLst/>
              <a:gdLst>
                <a:gd name="T0" fmla="*/ 21 w 516"/>
                <a:gd name="T1" fmla="*/ 316 h 362"/>
                <a:gd name="T2" fmla="*/ 21 w 516"/>
                <a:gd name="T3" fmla="*/ 316 h 362"/>
                <a:gd name="T4" fmla="*/ 47 w 516"/>
                <a:gd name="T5" fmla="*/ 213 h 362"/>
                <a:gd name="T6" fmla="*/ 391 w 516"/>
                <a:gd name="T7" fmla="*/ 20 h 362"/>
                <a:gd name="T8" fmla="*/ 494 w 516"/>
                <a:gd name="T9" fmla="*/ 46 h 362"/>
                <a:gd name="T10" fmla="*/ 494 w 516"/>
                <a:gd name="T11" fmla="*/ 46 h 362"/>
                <a:gd name="T12" fmla="*/ 469 w 516"/>
                <a:gd name="T13" fmla="*/ 149 h 362"/>
                <a:gd name="T14" fmla="*/ 125 w 516"/>
                <a:gd name="T15" fmla="*/ 342 h 362"/>
                <a:gd name="T16" fmla="*/ 21 w 516"/>
                <a:gd name="T17" fmla="*/ 316 h 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6" h="362">
                  <a:moveTo>
                    <a:pt x="21" y="316"/>
                  </a:moveTo>
                  <a:cubicBezTo>
                    <a:pt x="21" y="316"/>
                    <a:pt x="21" y="316"/>
                    <a:pt x="21" y="316"/>
                  </a:cubicBezTo>
                  <a:cubicBezTo>
                    <a:pt x="0" y="281"/>
                    <a:pt x="11" y="233"/>
                    <a:pt x="47" y="213"/>
                  </a:cubicBezTo>
                  <a:cubicBezTo>
                    <a:pt x="391" y="20"/>
                    <a:pt x="391" y="20"/>
                    <a:pt x="391" y="20"/>
                  </a:cubicBezTo>
                  <a:cubicBezTo>
                    <a:pt x="427" y="0"/>
                    <a:pt x="473" y="10"/>
                    <a:pt x="494" y="46"/>
                  </a:cubicBezTo>
                  <a:cubicBezTo>
                    <a:pt x="494" y="46"/>
                    <a:pt x="494" y="46"/>
                    <a:pt x="494" y="46"/>
                  </a:cubicBezTo>
                  <a:cubicBezTo>
                    <a:pt x="516" y="81"/>
                    <a:pt x="504" y="127"/>
                    <a:pt x="469" y="149"/>
                  </a:cubicBezTo>
                  <a:cubicBezTo>
                    <a:pt x="125" y="342"/>
                    <a:pt x="125" y="342"/>
                    <a:pt x="125" y="342"/>
                  </a:cubicBezTo>
                  <a:cubicBezTo>
                    <a:pt x="89" y="362"/>
                    <a:pt x="43" y="352"/>
                    <a:pt x="21" y="316"/>
                  </a:cubicBezTo>
                  <a:close/>
                </a:path>
              </a:pathLst>
            </a:custGeom>
            <a:solidFill>
              <a:schemeClr val="accent3">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2" name="Freeform 183"/>
            <p:cNvSpPr>
              <a:spLocks/>
            </p:cNvSpPr>
            <p:nvPr/>
          </p:nvSpPr>
          <p:spPr bwMode="auto">
            <a:xfrm>
              <a:off x="4232275" y="3351213"/>
              <a:ext cx="217488" cy="276225"/>
            </a:xfrm>
            <a:custGeom>
              <a:avLst/>
              <a:gdLst>
                <a:gd name="T0" fmla="*/ 198 w 510"/>
                <a:gd name="T1" fmla="*/ 105 h 653"/>
                <a:gd name="T2" fmla="*/ 179 w 510"/>
                <a:gd name="T3" fmla="*/ 424 h 653"/>
                <a:gd name="T4" fmla="*/ 405 w 510"/>
                <a:gd name="T5" fmla="*/ 653 h 653"/>
                <a:gd name="T6" fmla="*/ 510 w 510"/>
                <a:gd name="T7" fmla="*/ 379 h 653"/>
                <a:gd name="T8" fmla="*/ 198 w 510"/>
                <a:gd name="T9" fmla="*/ 105 h 653"/>
              </a:gdLst>
              <a:ahLst/>
              <a:cxnLst>
                <a:cxn ang="0">
                  <a:pos x="T0" y="T1"/>
                </a:cxn>
                <a:cxn ang="0">
                  <a:pos x="T2" y="T3"/>
                </a:cxn>
                <a:cxn ang="0">
                  <a:pos x="T4" y="T5"/>
                </a:cxn>
                <a:cxn ang="0">
                  <a:pos x="T6" y="T7"/>
                </a:cxn>
                <a:cxn ang="0">
                  <a:pos x="T8" y="T9"/>
                </a:cxn>
              </a:cxnLst>
              <a:rect l="0" t="0" r="r" b="b"/>
              <a:pathLst>
                <a:path w="510" h="653">
                  <a:moveTo>
                    <a:pt x="198" y="105"/>
                  </a:moveTo>
                  <a:cubicBezTo>
                    <a:pt x="231" y="167"/>
                    <a:pt x="359" y="422"/>
                    <a:pt x="179" y="424"/>
                  </a:cubicBezTo>
                  <a:cubicBezTo>
                    <a:pt x="0" y="426"/>
                    <a:pt x="405" y="653"/>
                    <a:pt x="405" y="653"/>
                  </a:cubicBezTo>
                  <a:cubicBezTo>
                    <a:pt x="510" y="379"/>
                    <a:pt x="510" y="379"/>
                    <a:pt x="510" y="379"/>
                  </a:cubicBezTo>
                  <a:cubicBezTo>
                    <a:pt x="510" y="379"/>
                    <a:pt x="476" y="0"/>
                    <a:pt x="198" y="105"/>
                  </a:cubicBezTo>
                  <a:close/>
                </a:path>
              </a:pathLst>
            </a:custGeom>
            <a:solidFill>
              <a:schemeClr val="accent3">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3" name="Freeform 184"/>
            <p:cNvSpPr>
              <a:spLocks/>
            </p:cNvSpPr>
            <p:nvPr/>
          </p:nvSpPr>
          <p:spPr bwMode="auto">
            <a:xfrm>
              <a:off x="4346575" y="3516313"/>
              <a:ext cx="184150" cy="198438"/>
            </a:xfrm>
            <a:custGeom>
              <a:avLst/>
              <a:gdLst>
                <a:gd name="T0" fmla="*/ 67 w 116"/>
                <a:gd name="T1" fmla="*/ 0 h 125"/>
                <a:gd name="T2" fmla="*/ 0 w 116"/>
                <a:gd name="T3" fmla="*/ 77 h 125"/>
                <a:gd name="T4" fmla="*/ 41 w 116"/>
                <a:gd name="T5" fmla="*/ 125 h 125"/>
                <a:gd name="T6" fmla="*/ 116 w 116"/>
                <a:gd name="T7" fmla="*/ 55 h 125"/>
                <a:gd name="T8" fmla="*/ 67 w 116"/>
                <a:gd name="T9" fmla="*/ 0 h 125"/>
              </a:gdLst>
              <a:ahLst/>
              <a:cxnLst>
                <a:cxn ang="0">
                  <a:pos x="T0" y="T1"/>
                </a:cxn>
                <a:cxn ang="0">
                  <a:pos x="T2" y="T3"/>
                </a:cxn>
                <a:cxn ang="0">
                  <a:pos x="T4" y="T5"/>
                </a:cxn>
                <a:cxn ang="0">
                  <a:pos x="T6" y="T7"/>
                </a:cxn>
                <a:cxn ang="0">
                  <a:pos x="T8" y="T9"/>
                </a:cxn>
              </a:cxnLst>
              <a:rect l="0" t="0" r="r" b="b"/>
              <a:pathLst>
                <a:path w="116" h="125">
                  <a:moveTo>
                    <a:pt x="67" y="0"/>
                  </a:moveTo>
                  <a:lnTo>
                    <a:pt x="0" y="77"/>
                  </a:lnTo>
                  <a:lnTo>
                    <a:pt x="41" y="125"/>
                  </a:lnTo>
                  <a:lnTo>
                    <a:pt x="116" y="55"/>
                  </a:lnTo>
                  <a:lnTo>
                    <a:pt x="67" y="0"/>
                  </a:lnTo>
                  <a:close/>
                </a:path>
              </a:pathLst>
            </a:custGeom>
            <a:solidFill>
              <a:schemeClr val="accent3">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4" name="Freeform 185"/>
            <p:cNvSpPr>
              <a:spLocks/>
            </p:cNvSpPr>
            <p:nvPr/>
          </p:nvSpPr>
          <p:spPr bwMode="auto">
            <a:xfrm>
              <a:off x="4378325" y="3581400"/>
              <a:ext cx="228600" cy="222250"/>
            </a:xfrm>
            <a:custGeom>
              <a:avLst/>
              <a:gdLst>
                <a:gd name="T0" fmla="*/ 97 w 144"/>
                <a:gd name="T1" fmla="*/ 0 h 140"/>
                <a:gd name="T2" fmla="*/ 0 w 144"/>
                <a:gd name="T3" fmla="*/ 88 h 140"/>
                <a:gd name="T4" fmla="*/ 48 w 144"/>
                <a:gd name="T5" fmla="*/ 140 h 140"/>
                <a:gd name="T6" fmla="*/ 144 w 144"/>
                <a:gd name="T7" fmla="*/ 52 h 140"/>
                <a:gd name="T8" fmla="*/ 97 w 144"/>
                <a:gd name="T9" fmla="*/ 0 h 140"/>
              </a:gdLst>
              <a:ahLst/>
              <a:cxnLst>
                <a:cxn ang="0">
                  <a:pos x="T0" y="T1"/>
                </a:cxn>
                <a:cxn ang="0">
                  <a:pos x="T2" y="T3"/>
                </a:cxn>
                <a:cxn ang="0">
                  <a:pos x="T4" y="T5"/>
                </a:cxn>
                <a:cxn ang="0">
                  <a:pos x="T6" y="T7"/>
                </a:cxn>
                <a:cxn ang="0">
                  <a:pos x="T8" y="T9"/>
                </a:cxn>
              </a:cxnLst>
              <a:rect l="0" t="0" r="r" b="b"/>
              <a:pathLst>
                <a:path w="144" h="140">
                  <a:moveTo>
                    <a:pt x="97" y="0"/>
                  </a:moveTo>
                  <a:lnTo>
                    <a:pt x="0" y="88"/>
                  </a:lnTo>
                  <a:lnTo>
                    <a:pt x="48" y="140"/>
                  </a:lnTo>
                  <a:lnTo>
                    <a:pt x="144" y="52"/>
                  </a:lnTo>
                  <a:lnTo>
                    <a:pt x="97"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5" name="Freeform 186"/>
            <p:cNvSpPr>
              <a:spLocks/>
            </p:cNvSpPr>
            <p:nvPr/>
          </p:nvSpPr>
          <p:spPr bwMode="auto">
            <a:xfrm>
              <a:off x="4378325" y="3651250"/>
              <a:ext cx="152400" cy="152400"/>
            </a:xfrm>
            <a:custGeom>
              <a:avLst/>
              <a:gdLst>
                <a:gd name="T0" fmla="*/ 49 w 96"/>
                <a:gd name="T1" fmla="*/ 0 h 96"/>
                <a:gd name="T2" fmla="*/ 0 w 96"/>
                <a:gd name="T3" fmla="*/ 44 h 96"/>
                <a:gd name="T4" fmla="*/ 48 w 96"/>
                <a:gd name="T5" fmla="*/ 96 h 96"/>
                <a:gd name="T6" fmla="*/ 96 w 96"/>
                <a:gd name="T7" fmla="*/ 52 h 96"/>
                <a:gd name="T8" fmla="*/ 49 w 96"/>
                <a:gd name="T9" fmla="*/ 0 h 96"/>
              </a:gdLst>
              <a:ahLst/>
              <a:cxnLst>
                <a:cxn ang="0">
                  <a:pos x="T0" y="T1"/>
                </a:cxn>
                <a:cxn ang="0">
                  <a:pos x="T2" y="T3"/>
                </a:cxn>
                <a:cxn ang="0">
                  <a:pos x="T4" y="T5"/>
                </a:cxn>
                <a:cxn ang="0">
                  <a:pos x="T6" y="T7"/>
                </a:cxn>
                <a:cxn ang="0">
                  <a:pos x="T8" y="T9"/>
                </a:cxn>
              </a:cxnLst>
              <a:rect l="0" t="0" r="r" b="b"/>
              <a:pathLst>
                <a:path w="96" h="96">
                  <a:moveTo>
                    <a:pt x="49" y="0"/>
                  </a:moveTo>
                  <a:lnTo>
                    <a:pt x="0" y="44"/>
                  </a:lnTo>
                  <a:lnTo>
                    <a:pt x="48" y="96"/>
                  </a:lnTo>
                  <a:lnTo>
                    <a:pt x="96" y="52"/>
                  </a:lnTo>
                  <a:lnTo>
                    <a:pt x="49" y="0"/>
                  </a:lnTo>
                  <a:close/>
                </a:path>
              </a:pathLst>
            </a:custGeom>
            <a:solidFill>
              <a:schemeClr val="tx1">
                <a:lumMod val="25000"/>
                <a:lumOff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6" name="Freeform 187"/>
            <p:cNvSpPr>
              <a:spLocks/>
            </p:cNvSpPr>
            <p:nvPr/>
          </p:nvSpPr>
          <p:spPr bwMode="auto">
            <a:xfrm>
              <a:off x="4059238" y="3397250"/>
              <a:ext cx="34925" cy="28575"/>
            </a:xfrm>
            <a:custGeom>
              <a:avLst/>
              <a:gdLst>
                <a:gd name="T0" fmla="*/ 0 w 83"/>
                <a:gd name="T1" fmla="*/ 66 h 68"/>
                <a:gd name="T2" fmla="*/ 32 w 83"/>
                <a:gd name="T3" fmla="*/ 28 h 68"/>
                <a:gd name="T4" fmla="*/ 81 w 83"/>
                <a:gd name="T5" fmla="*/ 0 h 68"/>
                <a:gd name="T6" fmla="*/ 82 w 83"/>
                <a:gd name="T7" fmla="*/ 33 h 68"/>
                <a:gd name="T8" fmla="*/ 51 w 83"/>
                <a:gd name="T9" fmla="*/ 53 h 68"/>
                <a:gd name="T10" fmla="*/ 0 w 83"/>
                <a:gd name="T11" fmla="*/ 66 h 68"/>
              </a:gdLst>
              <a:ahLst/>
              <a:cxnLst>
                <a:cxn ang="0">
                  <a:pos x="T0" y="T1"/>
                </a:cxn>
                <a:cxn ang="0">
                  <a:pos x="T2" y="T3"/>
                </a:cxn>
                <a:cxn ang="0">
                  <a:pos x="T4" y="T5"/>
                </a:cxn>
                <a:cxn ang="0">
                  <a:pos x="T6" y="T7"/>
                </a:cxn>
                <a:cxn ang="0">
                  <a:pos x="T8" y="T9"/>
                </a:cxn>
                <a:cxn ang="0">
                  <a:pos x="T10" y="T11"/>
                </a:cxn>
              </a:cxnLst>
              <a:rect l="0" t="0" r="r" b="b"/>
              <a:pathLst>
                <a:path w="83" h="68">
                  <a:moveTo>
                    <a:pt x="0" y="66"/>
                  </a:moveTo>
                  <a:cubicBezTo>
                    <a:pt x="6" y="50"/>
                    <a:pt x="16" y="37"/>
                    <a:pt x="32" y="28"/>
                  </a:cubicBezTo>
                  <a:cubicBezTo>
                    <a:pt x="81" y="0"/>
                    <a:pt x="81" y="0"/>
                    <a:pt x="81" y="0"/>
                  </a:cubicBezTo>
                  <a:cubicBezTo>
                    <a:pt x="82" y="10"/>
                    <a:pt x="83" y="21"/>
                    <a:pt x="82" y="33"/>
                  </a:cubicBezTo>
                  <a:cubicBezTo>
                    <a:pt x="51" y="53"/>
                    <a:pt x="51" y="53"/>
                    <a:pt x="51" y="53"/>
                  </a:cubicBezTo>
                  <a:cubicBezTo>
                    <a:pt x="33" y="65"/>
                    <a:pt x="15" y="68"/>
                    <a:pt x="0" y="66"/>
                  </a:cubicBezTo>
                  <a:close/>
                </a:path>
              </a:pathLst>
            </a:custGeom>
            <a:solidFill>
              <a:schemeClr val="accent3">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7" name="Freeform 188"/>
            <p:cNvSpPr>
              <a:spLocks/>
            </p:cNvSpPr>
            <p:nvPr/>
          </p:nvSpPr>
          <p:spPr bwMode="auto">
            <a:xfrm>
              <a:off x="4059238" y="3332163"/>
              <a:ext cx="109538" cy="150813"/>
            </a:xfrm>
            <a:custGeom>
              <a:avLst/>
              <a:gdLst>
                <a:gd name="T0" fmla="*/ 46 w 69"/>
                <a:gd name="T1" fmla="*/ 95 h 95"/>
                <a:gd name="T2" fmla="*/ 69 w 69"/>
                <a:gd name="T3" fmla="*/ 82 h 95"/>
                <a:gd name="T4" fmla="*/ 23 w 69"/>
                <a:gd name="T5" fmla="*/ 0 h 95"/>
                <a:gd name="T6" fmla="*/ 0 w 69"/>
                <a:gd name="T7" fmla="*/ 13 h 95"/>
                <a:gd name="T8" fmla="*/ 46 w 69"/>
                <a:gd name="T9" fmla="*/ 95 h 95"/>
              </a:gdLst>
              <a:ahLst/>
              <a:cxnLst>
                <a:cxn ang="0">
                  <a:pos x="T0" y="T1"/>
                </a:cxn>
                <a:cxn ang="0">
                  <a:pos x="T2" y="T3"/>
                </a:cxn>
                <a:cxn ang="0">
                  <a:pos x="T4" y="T5"/>
                </a:cxn>
                <a:cxn ang="0">
                  <a:pos x="T6" y="T7"/>
                </a:cxn>
                <a:cxn ang="0">
                  <a:pos x="T8" y="T9"/>
                </a:cxn>
              </a:cxnLst>
              <a:rect l="0" t="0" r="r" b="b"/>
              <a:pathLst>
                <a:path w="69" h="95">
                  <a:moveTo>
                    <a:pt x="46" y="95"/>
                  </a:moveTo>
                  <a:lnTo>
                    <a:pt x="69" y="82"/>
                  </a:lnTo>
                  <a:lnTo>
                    <a:pt x="23" y="0"/>
                  </a:lnTo>
                  <a:lnTo>
                    <a:pt x="0" y="13"/>
                  </a:lnTo>
                  <a:lnTo>
                    <a:pt x="46" y="95"/>
                  </a:lnTo>
                  <a:close/>
                </a:path>
              </a:pathLst>
            </a:custGeom>
            <a:solidFill>
              <a:schemeClr val="accent4">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8" name="Freeform 189"/>
            <p:cNvSpPr>
              <a:spLocks/>
            </p:cNvSpPr>
            <p:nvPr/>
          </p:nvSpPr>
          <p:spPr bwMode="auto">
            <a:xfrm>
              <a:off x="4079875" y="3375025"/>
              <a:ext cx="142875" cy="198438"/>
            </a:xfrm>
            <a:custGeom>
              <a:avLst/>
              <a:gdLst>
                <a:gd name="T0" fmla="*/ 180 w 337"/>
                <a:gd name="T1" fmla="*/ 415 h 466"/>
                <a:gd name="T2" fmla="*/ 286 w 337"/>
                <a:gd name="T3" fmla="*/ 445 h 466"/>
                <a:gd name="T4" fmla="*/ 316 w 337"/>
                <a:gd name="T5" fmla="*/ 340 h 466"/>
                <a:gd name="T6" fmla="*/ 156 w 337"/>
                <a:gd name="T7" fmla="*/ 51 h 466"/>
                <a:gd name="T8" fmla="*/ 51 w 337"/>
                <a:gd name="T9" fmla="*/ 21 h 466"/>
                <a:gd name="T10" fmla="*/ 20 w 337"/>
                <a:gd name="T11" fmla="*/ 126 h 466"/>
                <a:gd name="T12" fmla="*/ 180 w 337"/>
                <a:gd name="T13" fmla="*/ 415 h 466"/>
              </a:gdLst>
              <a:ahLst/>
              <a:cxnLst>
                <a:cxn ang="0">
                  <a:pos x="T0" y="T1"/>
                </a:cxn>
                <a:cxn ang="0">
                  <a:pos x="T2" y="T3"/>
                </a:cxn>
                <a:cxn ang="0">
                  <a:pos x="T4" y="T5"/>
                </a:cxn>
                <a:cxn ang="0">
                  <a:pos x="T6" y="T7"/>
                </a:cxn>
                <a:cxn ang="0">
                  <a:pos x="T8" y="T9"/>
                </a:cxn>
                <a:cxn ang="0">
                  <a:pos x="T10" y="T11"/>
                </a:cxn>
                <a:cxn ang="0">
                  <a:pos x="T12" y="T13"/>
                </a:cxn>
              </a:cxnLst>
              <a:rect l="0" t="0" r="r" b="b"/>
              <a:pathLst>
                <a:path w="337" h="466">
                  <a:moveTo>
                    <a:pt x="180" y="415"/>
                  </a:moveTo>
                  <a:cubicBezTo>
                    <a:pt x="201" y="452"/>
                    <a:pt x="248" y="466"/>
                    <a:pt x="286" y="445"/>
                  </a:cubicBezTo>
                  <a:cubicBezTo>
                    <a:pt x="323" y="424"/>
                    <a:pt x="337" y="377"/>
                    <a:pt x="316" y="340"/>
                  </a:cubicBezTo>
                  <a:cubicBezTo>
                    <a:pt x="156" y="51"/>
                    <a:pt x="156" y="51"/>
                    <a:pt x="156" y="51"/>
                  </a:cubicBezTo>
                  <a:cubicBezTo>
                    <a:pt x="135" y="14"/>
                    <a:pt x="88" y="0"/>
                    <a:pt x="51" y="21"/>
                  </a:cubicBezTo>
                  <a:cubicBezTo>
                    <a:pt x="13" y="42"/>
                    <a:pt x="0" y="89"/>
                    <a:pt x="20" y="126"/>
                  </a:cubicBezTo>
                  <a:lnTo>
                    <a:pt x="180" y="415"/>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9" name="Freeform 190"/>
            <p:cNvSpPr>
              <a:spLocks noEditPoints="1"/>
            </p:cNvSpPr>
            <p:nvPr/>
          </p:nvSpPr>
          <p:spPr bwMode="auto">
            <a:xfrm>
              <a:off x="3838575" y="3071813"/>
              <a:ext cx="347663" cy="304800"/>
            </a:xfrm>
            <a:custGeom>
              <a:avLst/>
              <a:gdLst>
                <a:gd name="T0" fmla="*/ 409 w 819"/>
                <a:gd name="T1" fmla="*/ 0 h 718"/>
                <a:gd name="T2" fmla="*/ 723 w 819"/>
                <a:gd name="T3" fmla="*/ 185 h 718"/>
                <a:gd name="T4" fmla="*/ 583 w 819"/>
                <a:gd name="T5" fmla="*/ 673 h 718"/>
                <a:gd name="T6" fmla="*/ 409 w 819"/>
                <a:gd name="T7" fmla="*/ 718 h 718"/>
                <a:gd name="T8" fmla="*/ 409 w 819"/>
                <a:gd name="T9" fmla="*/ 651 h 718"/>
                <a:gd name="T10" fmla="*/ 551 w 819"/>
                <a:gd name="T11" fmla="*/ 614 h 718"/>
                <a:gd name="T12" fmla="*/ 551 w 819"/>
                <a:gd name="T13" fmla="*/ 614 h 718"/>
                <a:gd name="T14" fmla="*/ 665 w 819"/>
                <a:gd name="T15" fmla="*/ 217 h 718"/>
                <a:gd name="T16" fmla="*/ 409 w 819"/>
                <a:gd name="T17" fmla="*/ 67 h 718"/>
                <a:gd name="T18" fmla="*/ 409 w 819"/>
                <a:gd name="T19" fmla="*/ 0 h 718"/>
                <a:gd name="T20" fmla="*/ 236 w 819"/>
                <a:gd name="T21" fmla="*/ 45 h 718"/>
                <a:gd name="T22" fmla="*/ 409 w 819"/>
                <a:gd name="T23" fmla="*/ 0 h 718"/>
                <a:gd name="T24" fmla="*/ 409 w 819"/>
                <a:gd name="T25" fmla="*/ 67 h 718"/>
                <a:gd name="T26" fmla="*/ 268 w 819"/>
                <a:gd name="T27" fmla="*/ 103 h 718"/>
                <a:gd name="T28" fmla="*/ 154 w 819"/>
                <a:gd name="T29" fmla="*/ 500 h 718"/>
                <a:gd name="T30" fmla="*/ 409 w 819"/>
                <a:gd name="T31" fmla="*/ 651 h 718"/>
                <a:gd name="T32" fmla="*/ 409 w 819"/>
                <a:gd name="T33" fmla="*/ 718 h 718"/>
                <a:gd name="T34" fmla="*/ 96 w 819"/>
                <a:gd name="T35" fmla="*/ 533 h 718"/>
                <a:gd name="T36" fmla="*/ 236 w 819"/>
                <a:gd name="T37" fmla="*/ 45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19" h="718">
                  <a:moveTo>
                    <a:pt x="409" y="0"/>
                  </a:moveTo>
                  <a:cubicBezTo>
                    <a:pt x="536" y="0"/>
                    <a:pt x="658" y="67"/>
                    <a:pt x="723" y="185"/>
                  </a:cubicBezTo>
                  <a:cubicBezTo>
                    <a:pt x="819" y="358"/>
                    <a:pt x="757" y="577"/>
                    <a:pt x="583" y="673"/>
                  </a:cubicBezTo>
                  <a:cubicBezTo>
                    <a:pt x="528" y="703"/>
                    <a:pt x="468" y="718"/>
                    <a:pt x="409" y="718"/>
                  </a:cubicBezTo>
                  <a:cubicBezTo>
                    <a:pt x="409" y="651"/>
                    <a:pt x="409" y="651"/>
                    <a:pt x="409" y="651"/>
                  </a:cubicBezTo>
                  <a:cubicBezTo>
                    <a:pt x="457" y="651"/>
                    <a:pt x="506" y="639"/>
                    <a:pt x="551" y="614"/>
                  </a:cubicBezTo>
                  <a:cubicBezTo>
                    <a:pt x="551" y="614"/>
                    <a:pt x="551" y="614"/>
                    <a:pt x="551" y="614"/>
                  </a:cubicBezTo>
                  <a:cubicBezTo>
                    <a:pt x="692" y="536"/>
                    <a:pt x="743" y="358"/>
                    <a:pt x="665" y="217"/>
                  </a:cubicBezTo>
                  <a:cubicBezTo>
                    <a:pt x="611" y="121"/>
                    <a:pt x="512" y="67"/>
                    <a:pt x="409" y="67"/>
                  </a:cubicBezTo>
                  <a:lnTo>
                    <a:pt x="409" y="0"/>
                  </a:lnTo>
                  <a:close/>
                  <a:moveTo>
                    <a:pt x="236" y="45"/>
                  </a:moveTo>
                  <a:cubicBezTo>
                    <a:pt x="291" y="14"/>
                    <a:pt x="351" y="0"/>
                    <a:pt x="409" y="0"/>
                  </a:cubicBezTo>
                  <a:cubicBezTo>
                    <a:pt x="409" y="67"/>
                    <a:pt x="409" y="67"/>
                    <a:pt x="409" y="67"/>
                  </a:cubicBezTo>
                  <a:cubicBezTo>
                    <a:pt x="362" y="67"/>
                    <a:pt x="313" y="79"/>
                    <a:pt x="268" y="103"/>
                  </a:cubicBezTo>
                  <a:cubicBezTo>
                    <a:pt x="127" y="181"/>
                    <a:pt x="76" y="359"/>
                    <a:pt x="154" y="500"/>
                  </a:cubicBezTo>
                  <a:cubicBezTo>
                    <a:pt x="207" y="596"/>
                    <a:pt x="307" y="651"/>
                    <a:pt x="409" y="651"/>
                  </a:cubicBezTo>
                  <a:cubicBezTo>
                    <a:pt x="409" y="718"/>
                    <a:pt x="409" y="718"/>
                    <a:pt x="409" y="718"/>
                  </a:cubicBezTo>
                  <a:cubicBezTo>
                    <a:pt x="283" y="717"/>
                    <a:pt x="161" y="651"/>
                    <a:pt x="96" y="533"/>
                  </a:cubicBezTo>
                  <a:cubicBezTo>
                    <a:pt x="0" y="359"/>
                    <a:pt x="62" y="141"/>
                    <a:pt x="236" y="45"/>
                  </a:cubicBez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0" name="Freeform 191"/>
            <p:cNvSpPr>
              <a:spLocks/>
            </p:cNvSpPr>
            <p:nvPr/>
          </p:nvSpPr>
          <p:spPr bwMode="auto">
            <a:xfrm>
              <a:off x="4079875" y="3365500"/>
              <a:ext cx="47625" cy="47625"/>
            </a:xfrm>
            <a:custGeom>
              <a:avLst/>
              <a:gdLst>
                <a:gd name="T0" fmla="*/ 77 w 111"/>
                <a:gd name="T1" fmla="*/ 12 h 111"/>
                <a:gd name="T2" fmla="*/ 12 w 111"/>
                <a:gd name="T3" fmla="*/ 33 h 111"/>
                <a:gd name="T4" fmla="*/ 33 w 111"/>
                <a:gd name="T5" fmla="*/ 98 h 111"/>
                <a:gd name="T6" fmla="*/ 98 w 111"/>
                <a:gd name="T7" fmla="*/ 78 h 111"/>
                <a:gd name="T8" fmla="*/ 77 w 111"/>
                <a:gd name="T9" fmla="*/ 12 h 111"/>
              </a:gdLst>
              <a:ahLst/>
              <a:cxnLst>
                <a:cxn ang="0">
                  <a:pos x="T0" y="T1"/>
                </a:cxn>
                <a:cxn ang="0">
                  <a:pos x="T2" y="T3"/>
                </a:cxn>
                <a:cxn ang="0">
                  <a:pos x="T4" y="T5"/>
                </a:cxn>
                <a:cxn ang="0">
                  <a:pos x="T6" y="T7"/>
                </a:cxn>
                <a:cxn ang="0">
                  <a:pos x="T8" y="T9"/>
                </a:cxn>
              </a:cxnLst>
              <a:rect l="0" t="0" r="r" b="b"/>
              <a:pathLst>
                <a:path w="111" h="111">
                  <a:moveTo>
                    <a:pt x="77" y="12"/>
                  </a:moveTo>
                  <a:cubicBezTo>
                    <a:pt x="54" y="0"/>
                    <a:pt x="24" y="9"/>
                    <a:pt x="12" y="33"/>
                  </a:cubicBezTo>
                  <a:cubicBezTo>
                    <a:pt x="0" y="57"/>
                    <a:pt x="9" y="86"/>
                    <a:pt x="33" y="98"/>
                  </a:cubicBezTo>
                  <a:cubicBezTo>
                    <a:pt x="57" y="111"/>
                    <a:pt x="86" y="101"/>
                    <a:pt x="98" y="78"/>
                  </a:cubicBezTo>
                  <a:cubicBezTo>
                    <a:pt x="111" y="54"/>
                    <a:pt x="101" y="24"/>
                    <a:pt x="77" y="12"/>
                  </a:cubicBezTo>
                  <a:close/>
                </a:path>
              </a:pathLst>
            </a:custGeom>
            <a:solidFill>
              <a:schemeClr val="accent4">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1" name="Freeform 192"/>
            <p:cNvSpPr>
              <a:spLocks/>
            </p:cNvSpPr>
            <p:nvPr/>
          </p:nvSpPr>
          <p:spPr bwMode="auto">
            <a:xfrm>
              <a:off x="4100513" y="3425825"/>
              <a:ext cx="242888" cy="185738"/>
            </a:xfrm>
            <a:custGeom>
              <a:avLst/>
              <a:gdLst>
                <a:gd name="T0" fmla="*/ 549 w 572"/>
                <a:gd name="T1" fmla="*/ 376 h 438"/>
                <a:gd name="T2" fmla="*/ 549 w 572"/>
                <a:gd name="T3" fmla="*/ 376 h 438"/>
                <a:gd name="T4" fmla="*/ 430 w 572"/>
                <a:gd name="T5" fmla="*/ 412 h 438"/>
                <a:gd name="T6" fmla="*/ 59 w 572"/>
                <a:gd name="T7" fmla="*/ 179 h 438"/>
                <a:gd name="T8" fmla="*/ 23 w 572"/>
                <a:gd name="T9" fmla="*/ 59 h 438"/>
                <a:gd name="T10" fmla="*/ 23 w 572"/>
                <a:gd name="T11" fmla="*/ 59 h 438"/>
                <a:gd name="T12" fmla="*/ 142 w 572"/>
                <a:gd name="T13" fmla="*/ 23 h 438"/>
                <a:gd name="T14" fmla="*/ 513 w 572"/>
                <a:gd name="T15" fmla="*/ 256 h 438"/>
                <a:gd name="T16" fmla="*/ 549 w 572"/>
                <a:gd name="T17" fmla="*/ 376 h 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2" h="438">
                  <a:moveTo>
                    <a:pt x="549" y="376"/>
                  </a:moveTo>
                  <a:cubicBezTo>
                    <a:pt x="549" y="376"/>
                    <a:pt x="549" y="376"/>
                    <a:pt x="549" y="376"/>
                  </a:cubicBezTo>
                  <a:cubicBezTo>
                    <a:pt x="527" y="419"/>
                    <a:pt x="471" y="438"/>
                    <a:pt x="430" y="412"/>
                  </a:cubicBezTo>
                  <a:cubicBezTo>
                    <a:pt x="59" y="179"/>
                    <a:pt x="59" y="179"/>
                    <a:pt x="59" y="179"/>
                  </a:cubicBezTo>
                  <a:cubicBezTo>
                    <a:pt x="18" y="153"/>
                    <a:pt x="0" y="102"/>
                    <a:pt x="23" y="59"/>
                  </a:cubicBezTo>
                  <a:cubicBezTo>
                    <a:pt x="23" y="59"/>
                    <a:pt x="23" y="59"/>
                    <a:pt x="23" y="59"/>
                  </a:cubicBezTo>
                  <a:cubicBezTo>
                    <a:pt x="46" y="16"/>
                    <a:pt x="99" y="0"/>
                    <a:pt x="142" y="23"/>
                  </a:cubicBezTo>
                  <a:cubicBezTo>
                    <a:pt x="513" y="256"/>
                    <a:pt x="513" y="256"/>
                    <a:pt x="513" y="256"/>
                  </a:cubicBezTo>
                  <a:cubicBezTo>
                    <a:pt x="554" y="282"/>
                    <a:pt x="572" y="333"/>
                    <a:pt x="549" y="376"/>
                  </a:cubicBezTo>
                  <a:close/>
                </a:path>
              </a:pathLst>
            </a:custGeom>
            <a:solidFill>
              <a:schemeClr val="accent3">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2" name="Freeform 193"/>
            <p:cNvSpPr>
              <a:spLocks/>
            </p:cNvSpPr>
            <p:nvPr/>
          </p:nvSpPr>
          <p:spPr bwMode="auto">
            <a:xfrm>
              <a:off x="4090988" y="3421063"/>
              <a:ext cx="82550" cy="79375"/>
            </a:xfrm>
            <a:custGeom>
              <a:avLst/>
              <a:gdLst>
                <a:gd name="T0" fmla="*/ 163 w 195"/>
                <a:gd name="T1" fmla="*/ 51 h 186"/>
                <a:gd name="T2" fmla="*/ 195 w 195"/>
                <a:gd name="T3" fmla="*/ 75 h 186"/>
                <a:gd name="T4" fmla="*/ 112 w 195"/>
                <a:gd name="T5" fmla="*/ 186 h 186"/>
                <a:gd name="T6" fmla="*/ 81 w 195"/>
                <a:gd name="T7" fmla="*/ 164 h 186"/>
                <a:gd name="T8" fmla="*/ 163 w 195"/>
                <a:gd name="T9" fmla="*/ 51 h 186"/>
              </a:gdLst>
              <a:ahLst/>
              <a:cxnLst>
                <a:cxn ang="0">
                  <a:pos x="T0" y="T1"/>
                </a:cxn>
                <a:cxn ang="0">
                  <a:pos x="T2" y="T3"/>
                </a:cxn>
                <a:cxn ang="0">
                  <a:pos x="T4" y="T5"/>
                </a:cxn>
                <a:cxn ang="0">
                  <a:pos x="T6" y="T7"/>
                </a:cxn>
                <a:cxn ang="0">
                  <a:pos x="T8" y="T9"/>
                </a:cxn>
              </a:cxnLst>
              <a:rect l="0" t="0" r="r" b="b"/>
              <a:pathLst>
                <a:path w="195" h="186">
                  <a:moveTo>
                    <a:pt x="163" y="51"/>
                  </a:moveTo>
                  <a:cubicBezTo>
                    <a:pt x="195" y="75"/>
                    <a:pt x="195" y="75"/>
                    <a:pt x="195" y="75"/>
                  </a:cubicBezTo>
                  <a:cubicBezTo>
                    <a:pt x="195" y="133"/>
                    <a:pt x="166" y="169"/>
                    <a:pt x="112" y="186"/>
                  </a:cubicBezTo>
                  <a:cubicBezTo>
                    <a:pt x="81" y="164"/>
                    <a:pt x="81" y="164"/>
                    <a:pt x="81" y="164"/>
                  </a:cubicBezTo>
                  <a:cubicBezTo>
                    <a:pt x="0" y="105"/>
                    <a:pt x="98" y="0"/>
                    <a:pt x="163" y="51"/>
                  </a:cubicBezTo>
                  <a:close/>
                </a:path>
              </a:pathLst>
            </a:custGeom>
            <a:solidFill>
              <a:schemeClr val="accent3">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3" name="Freeform 194"/>
            <p:cNvSpPr>
              <a:spLocks/>
            </p:cNvSpPr>
            <p:nvPr/>
          </p:nvSpPr>
          <p:spPr bwMode="auto">
            <a:xfrm>
              <a:off x="3898900" y="3157538"/>
              <a:ext cx="204788" cy="77788"/>
            </a:xfrm>
            <a:custGeom>
              <a:avLst/>
              <a:gdLst>
                <a:gd name="T0" fmla="*/ 21 w 483"/>
                <a:gd name="T1" fmla="*/ 0 h 182"/>
                <a:gd name="T2" fmla="*/ 483 w 483"/>
                <a:gd name="T3" fmla="*/ 141 h 182"/>
                <a:gd name="T4" fmla="*/ 470 w 483"/>
                <a:gd name="T5" fmla="*/ 182 h 182"/>
                <a:gd name="T6" fmla="*/ 0 w 483"/>
                <a:gd name="T7" fmla="*/ 39 h 182"/>
                <a:gd name="T8" fmla="*/ 21 w 483"/>
                <a:gd name="T9" fmla="*/ 0 h 182"/>
              </a:gdLst>
              <a:ahLst/>
              <a:cxnLst>
                <a:cxn ang="0">
                  <a:pos x="T0" y="T1"/>
                </a:cxn>
                <a:cxn ang="0">
                  <a:pos x="T2" y="T3"/>
                </a:cxn>
                <a:cxn ang="0">
                  <a:pos x="T4" y="T5"/>
                </a:cxn>
                <a:cxn ang="0">
                  <a:pos x="T6" y="T7"/>
                </a:cxn>
                <a:cxn ang="0">
                  <a:pos x="T8" y="T9"/>
                </a:cxn>
              </a:cxnLst>
              <a:rect l="0" t="0" r="r" b="b"/>
              <a:pathLst>
                <a:path w="483" h="182">
                  <a:moveTo>
                    <a:pt x="21" y="0"/>
                  </a:moveTo>
                  <a:cubicBezTo>
                    <a:pt x="483" y="141"/>
                    <a:pt x="483" y="141"/>
                    <a:pt x="483" y="141"/>
                  </a:cubicBezTo>
                  <a:cubicBezTo>
                    <a:pt x="470" y="182"/>
                    <a:pt x="470" y="182"/>
                    <a:pt x="470" y="182"/>
                  </a:cubicBezTo>
                  <a:cubicBezTo>
                    <a:pt x="0" y="39"/>
                    <a:pt x="0" y="39"/>
                    <a:pt x="0" y="39"/>
                  </a:cubicBezTo>
                  <a:cubicBezTo>
                    <a:pt x="6" y="26"/>
                    <a:pt x="13" y="12"/>
                    <a:pt x="21" y="0"/>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4" name="Freeform 195"/>
            <p:cNvSpPr>
              <a:spLocks/>
            </p:cNvSpPr>
            <p:nvPr/>
          </p:nvSpPr>
          <p:spPr bwMode="auto">
            <a:xfrm>
              <a:off x="3889375" y="3187700"/>
              <a:ext cx="204788" cy="77788"/>
            </a:xfrm>
            <a:custGeom>
              <a:avLst/>
              <a:gdLst>
                <a:gd name="T0" fmla="*/ 10 w 482"/>
                <a:gd name="T1" fmla="*/ 0 h 185"/>
                <a:gd name="T2" fmla="*/ 482 w 482"/>
                <a:gd name="T3" fmla="*/ 144 h 185"/>
                <a:gd name="T4" fmla="*/ 469 w 482"/>
                <a:gd name="T5" fmla="*/ 185 h 185"/>
                <a:gd name="T6" fmla="*/ 0 w 482"/>
                <a:gd name="T7" fmla="*/ 42 h 185"/>
                <a:gd name="T8" fmla="*/ 10 w 482"/>
                <a:gd name="T9" fmla="*/ 0 h 185"/>
              </a:gdLst>
              <a:ahLst/>
              <a:cxnLst>
                <a:cxn ang="0">
                  <a:pos x="T0" y="T1"/>
                </a:cxn>
                <a:cxn ang="0">
                  <a:pos x="T2" y="T3"/>
                </a:cxn>
                <a:cxn ang="0">
                  <a:pos x="T4" y="T5"/>
                </a:cxn>
                <a:cxn ang="0">
                  <a:pos x="T6" y="T7"/>
                </a:cxn>
                <a:cxn ang="0">
                  <a:pos x="T8" y="T9"/>
                </a:cxn>
              </a:cxnLst>
              <a:rect l="0" t="0" r="r" b="b"/>
              <a:pathLst>
                <a:path w="482" h="185">
                  <a:moveTo>
                    <a:pt x="10" y="0"/>
                  </a:moveTo>
                  <a:cubicBezTo>
                    <a:pt x="482" y="144"/>
                    <a:pt x="482" y="144"/>
                    <a:pt x="482" y="144"/>
                  </a:cubicBezTo>
                  <a:cubicBezTo>
                    <a:pt x="469" y="185"/>
                    <a:pt x="469" y="185"/>
                    <a:pt x="469" y="185"/>
                  </a:cubicBezTo>
                  <a:cubicBezTo>
                    <a:pt x="0" y="42"/>
                    <a:pt x="0" y="42"/>
                    <a:pt x="0" y="42"/>
                  </a:cubicBezTo>
                  <a:cubicBezTo>
                    <a:pt x="2" y="28"/>
                    <a:pt x="6" y="14"/>
                    <a:pt x="10" y="0"/>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5" name="Freeform 196"/>
            <p:cNvSpPr>
              <a:spLocks/>
            </p:cNvSpPr>
            <p:nvPr/>
          </p:nvSpPr>
          <p:spPr bwMode="auto">
            <a:xfrm>
              <a:off x="3887788" y="3219450"/>
              <a:ext cx="30163" cy="26988"/>
            </a:xfrm>
            <a:custGeom>
              <a:avLst/>
              <a:gdLst>
                <a:gd name="T0" fmla="*/ 1 w 69"/>
                <a:gd name="T1" fmla="*/ 0 h 62"/>
                <a:gd name="T2" fmla="*/ 69 w 69"/>
                <a:gd name="T3" fmla="*/ 20 h 62"/>
                <a:gd name="T4" fmla="*/ 56 w 69"/>
                <a:gd name="T5" fmla="*/ 62 h 62"/>
                <a:gd name="T6" fmla="*/ 3 w 69"/>
                <a:gd name="T7" fmla="*/ 46 h 62"/>
                <a:gd name="T8" fmla="*/ 1 w 69"/>
                <a:gd name="T9" fmla="*/ 0 h 62"/>
              </a:gdLst>
              <a:ahLst/>
              <a:cxnLst>
                <a:cxn ang="0">
                  <a:pos x="T0" y="T1"/>
                </a:cxn>
                <a:cxn ang="0">
                  <a:pos x="T2" y="T3"/>
                </a:cxn>
                <a:cxn ang="0">
                  <a:pos x="T4" y="T5"/>
                </a:cxn>
                <a:cxn ang="0">
                  <a:pos x="T6" y="T7"/>
                </a:cxn>
                <a:cxn ang="0">
                  <a:pos x="T8" y="T9"/>
                </a:cxn>
              </a:cxnLst>
              <a:rect l="0" t="0" r="r" b="b"/>
              <a:pathLst>
                <a:path w="69" h="62">
                  <a:moveTo>
                    <a:pt x="1" y="0"/>
                  </a:moveTo>
                  <a:cubicBezTo>
                    <a:pt x="69" y="20"/>
                    <a:pt x="69" y="20"/>
                    <a:pt x="69" y="20"/>
                  </a:cubicBezTo>
                  <a:cubicBezTo>
                    <a:pt x="56" y="62"/>
                    <a:pt x="56" y="62"/>
                    <a:pt x="56" y="62"/>
                  </a:cubicBezTo>
                  <a:cubicBezTo>
                    <a:pt x="3" y="46"/>
                    <a:pt x="3" y="46"/>
                    <a:pt x="3" y="46"/>
                  </a:cubicBezTo>
                  <a:cubicBezTo>
                    <a:pt x="1" y="30"/>
                    <a:pt x="0" y="15"/>
                    <a:pt x="1" y="0"/>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371" name="TextBox 370"/>
          <p:cNvSpPr txBox="1"/>
          <p:nvPr/>
        </p:nvSpPr>
        <p:spPr>
          <a:xfrm>
            <a:off x="6875244" y="2519193"/>
            <a:ext cx="1532622" cy="171907"/>
          </a:xfrm>
          <a:prstGeom prst="rect">
            <a:avLst/>
          </a:prstGeom>
          <a:noFill/>
        </p:spPr>
        <p:txBody>
          <a:bodyPr wrap="square" lIns="0" tIns="0" rIns="0" bIns="0" rtlCol="0">
            <a:spAutoFit/>
          </a:bodyPr>
          <a:lstStyle/>
          <a:p>
            <a:pPr algn="ctr">
              <a:lnSpc>
                <a:spcPts val="1400"/>
              </a:lnSpc>
              <a:spcAft>
                <a:spcPts val="1200"/>
              </a:spcAft>
            </a:pPr>
            <a:r>
              <a:rPr lang="en-US" sz="1100" b="1" dirty="0"/>
              <a:t>Concept</a:t>
            </a:r>
            <a:endParaRPr lang="en-US" sz="1100" b="1" dirty="0">
              <a:solidFill>
                <a:schemeClr val="tx2"/>
              </a:solidFill>
              <a:latin typeface="Lato" panose="020F0502020204030203" pitchFamily="34" charset="0"/>
            </a:endParaRPr>
          </a:p>
        </p:txBody>
      </p:sp>
      <p:sp>
        <p:nvSpPr>
          <p:cNvPr id="372" name="TextBox 371"/>
          <p:cNvSpPr txBox="1"/>
          <p:nvPr/>
        </p:nvSpPr>
        <p:spPr>
          <a:xfrm>
            <a:off x="6890778" y="2912028"/>
            <a:ext cx="1532622" cy="2000548"/>
          </a:xfrm>
          <a:prstGeom prst="rect">
            <a:avLst/>
          </a:prstGeom>
          <a:noFill/>
        </p:spPr>
        <p:txBody>
          <a:bodyPr wrap="square" lIns="0" tIns="0" rIns="0" bIns="0" rtlCol="0">
            <a:spAutoFit/>
          </a:bodyPr>
          <a:lstStyle/>
          <a:p>
            <a:pPr algn="ctr">
              <a:lnSpc>
                <a:spcPts val="1300"/>
              </a:lnSpc>
              <a:spcAft>
                <a:spcPts val="1200"/>
              </a:spcAft>
            </a:pPr>
            <a:r>
              <a:rPr lang="en-US" sz="1100" dirty="0">
                <a:solidFill>
                  <a:schemeClr val="bg1">
                    <a:lumMod val="50000"/>
                  </a:schemeClr>
                </a:solidFill>
                <a:latin typeface="Lato Light" panose="020F0302020204030203" pitchFamily="34" charset="0"/>
              </a:rPr>
              <a:t>The analysis of the educational programs sample helps to identify the main characteristics of an “innovative approach in education”. The concept of the “innovative approach in education” considers new and non-widespread educational methods.</a:t>
            </a:r>
            <a:endParaRPr lang="ru-RU" sz="1100" dirty="0">
              <a:solidFill>
                <a:schemeClr val="bg1">
                  <a:lumMod val="50000"/>
                </a:schemeClr>
              </a:solidFill>
              <a:latin typeface="Lato Light" panose="020F0302020204030203" pitchFamily="34" charset="0"/>
            </a:endParaRPr>
          </a:p>
        </p:txBody>
      </p:sp>
      <p:sp>
        <p:nvSpPr>
          <p:cNvPr id="2" name="Text Placeholder 1"/>
          <p:cNvSpPr>
            <a:spLocks noGrp="1"/>
          </p:cNvSpPr>
          <p:nvPr>
            <p:ph type="body" sz="quarter" idx="10"/>
          </p:nvPr>
        </p:nvSpPr>
        <p:spPr>
          <a:xfrm>
            <a:off x="594360" y="359899"/>
            <a:ext cx="8282512" cy="362873"/>
          </a:xfrm>
        </p:spPr>
        <p:txBody>
          <a:bodyPr/>
          <a:lstStyle/>
          <a:p>
            <a:r>
              <a:rPr lang="en-US" sz="2400" dirty="0">
                <a:solidFill>
                  <a:schemeClr val="accent1"/>
                </a:solidFill>
              </a:rPr>
              <a:t>Research focus </a:t>
            </a:r>
            <a:r>
              <a:rPr lang="en-US" sz="2400" dirty="0"/>
              <a:t>- HEIs in Central Asia and Eastern Europe</a:t>
            </a:r>
          </a:p>
        </p:txBody>
      </p:sp>
      <p:sp>
        <p:nvSpPr>
          <p:cNvPr id="3" name="Text Placeholder 2"/>
          <p:cNvSpPr>
            <a:spLocks noGrp="1"/>
          </p:cNvSpPr>
          <p:nvPr>
            <p:ph type="body" sz="quarter" idx="11"/>
          </p:nvPr>
        </p:nvSpPr>
        <p:spPr>
          <a:xfrm>
            <a:off x="594360" y="818857"/>
            <a:ext cx="7955280" cy="169691"/>
          </a:xfrm>
        </p:spPr>
        <p:txBody>
          <a:bodyPr/>
          <a:lstStyle/>
          <a:p>
            <a:r>
              <a:rPr lang="en-US" dirty="0"/>
              <a:t>Methodology</a:t>
            </a:r>
          </a:p>
        </p:txBody>
      </p:sp>
      <p:grpSp>
        <p:nvGrpSpPr>
          <p:cNvPr id="298" name="Group 297"/>
          <p:cNvGrpSpPr/>
          <p:nvPr/>
        </p:nvGrpSpPr>
        <p:grpSpPr>
          <a:xfrm>
            <a:off x="3060793" y="1284262"/>
            <a:ext cx="1050886" cy="1057536"/>
            <a:chOff x="4799013" y="1482725"/>
            <a:chExt cx="752475" cy="757238"/>
          </a:xfrm>
        </p:grpSpPr>
        <p:sp>
          <p:nvSpPr>
            <p:cNvPr id="287" name="Freeform 198"/>
            <p:cNvSpPr>
              <a:spLocks noEditPoints="1"/>
            </p:cNvSpPr>
            <p:nvPr/>
          </p:nvSpPr>
          <p:spPr bwMode="auto">
            <a:xfrm>
              <a:off x="5265738" y="1482725"/>
              <a:ext cx="285750" cy="285750"/>
            </a:xfrm>
            <a:custGeom>
              <a:avLst/>
              <a:gdLst>
                <a:gd name="T0" fmla="*/ 336 w 672"/>
                <a:gd name="T1" fmla="*/ 46 h 672"/>
                <a:gd name="T2" fmla="*/ 368 w 672"/>
                <a:gd name="T3" fmla="*/ 48 h 672"/>
                <a:gd name="T4" fmla="*/ 383 w 672"/>
                <a:gd name="T5" fmla="*/ 0 h 672"/>
                <a:gd name="T6" fmla="*/ 484 w 672"/>
                <a:gd name="T7" fmla="*/ 31 h 672"/>
                <a:gd name="T8" fmla="*/ 469 w 672"/>
                <a:gd name="T9" fmla="*/ 79 h 672"/>
                <a:gd name="T10" fmla="*/ 562 w 672"/>
                <a:gd name="T11" fmla="*/ 155 h 672"/>
                <a:gd name="T12" fmla="*/ 607 w 672"/>
                <a:gd name="T13" fmla="*/ 132 h 672"/>
                <a:gd name="T14" fmla="*/ 656 w 672"/>
                <a:gd name="T15" fmla="*/ 225 h 672"/>
                <a:gd name="T16" fmla="*/ 612 w 672"/>
                <a:gd name="T17" fmla="*/ 249 h 672"/>
                <a:gd name="T18" fmla="*/ 624 w 672"/>
                <a:gd name="T19" fmla="*/ 368 h 672"/>
                <a:gd name="T20" fmla="*/ 672 w 672"/>
                <a:gd name="T21" fmla="*/ 383 h 672"/>
                <a:gd name="T22" fmla="*/ 641 w 672"/>
                <a:gd name="T23" fmla="*/ 484 h 672"/>
                <a:gd name="T24" fmla="*/ 593 w 672"/>
                <a:gd name="T25" fmla="*/ 470 h 672"/>
                <a:gd name="T26" fmla="*/ 517 w 672"/>
                <a:gd name="T27" fmla="*/ 563 h 672"/>
                <a:gd name="T28" fmla="*/ 540 w 672"/>
                <a:gd name="T29" fmla="*/ 607 h 672"/>
                <a:gd name="T30" fmla="*/ 447 w 672"/>
                <a:gd name="T31" fmla="*/ 657 h 672"/>
                <a:gd name="T32" fmla="*/ 423 w 672"/>
                <a:gd name="T33" fmla="*/ 613 h 672"/>
                <a:gd name="T34" fmla="*/ 336 w 672"/>
                <a:gd name="T35" fmla="*/ 626 h 672"/>
                <a:gd name="T36" fmla="*/ 336 w 672"/>
                <a:gd name="T37" fmla="*/ 550 h 672"/>
                <a:gd name="T38" fmla="*/ 541 w 672"/>
                <a:gd name="T39" fmla="*/ 398 h 672"/>
                <a:gd name="T40" fmla="*/ 398 w 672"/>
                <a:gd name="T41" fmla="*/ 131 h 672"/>
                <a:gd name="T42" fmla="*/ 336 w 672"/>
                <a:gd name="T43" fmla="*/ 122 h 672"/>
                <a:gd name="T44" fmla="*/ 336 w 672"/>
                <a:gd name="T45" fmla="*/ 46 h 672"/>
                <a:gd name="T46" fmla="*/ 155 w 672"/>
                <a:gd name="T47" fmla="*/ 110 h 672"/>
                <a:gd name="T48" fmla="*/ 131 w 672"/>
                <a:gd name="T49" fmla="*/ 65 h 672"/>
                <a:gd name="T50" fmla="*/ 225 w 672"/>
                <a:gd name="T51" fmla="*/ 16 h 672"/>
                <a:gd name="T52" fmla="*/ 248 w 672"/>
                <a:gd name="T53" fmla="*/ 60 h 672"/>
                <a:gd name="T54" fmla="*/ 336 w 672"/>
                <a:gd name="T55" fmla="*/ 46 h 672"/>
                <a:gd name="T56" fmla="*/ 336 w 672"/>
                <a:gd name="T57" fmla="*/ 122 h 672"/>
                <a:gd name="T58" fmla="*/ 131 w 672"/>
                <a:gd name="T59" fmla="*/ 274 h 672"/>
                <a:gd name="T60" fmla="*/ 273 w 672"/>
                <a:gd name="T61" fmla="*/ 541 h 672"/>
                <a:gd name="T62" fmla="*/ 273 w 672"/>
                <a:gd name="T63" fmla="*/ 541 h 672"/>
                <a:gd name="T64" fmla="*/ 336 w 672"/>
                <a:gd name="T65" fmla="*/ 550 h 672"/>
                <a:gd name="T66" fmla="*/ 336 w 672"/>
                <a:gd name="T67" fmla="*/ 626 h 672"/>
                <a:gd name="T68" fmla="*/ 303 w 672"/>
                <a:gd name="T69" fmla="*/ 624 h 672"/>
                <a:gd name="T70" fmla="*/ 289 w 672"/>
                <a:gd name="T71" fmla="*/ 672 h 672"/>
                <a:gd name="T72" fmla="*/ 188 w 672"/>
                <a:gd name="T73" fmla="*/ 642 h 672"/>
                <a:gd name="T74" fmla="*/ 202 w 672"/>
                <a:gd name="T75" fmla="*/ 594 h 672"/>
                <a:gd name="T76" fmla="*/ 109 w 672"/>
                <a:gd name="T77" fmla="*/ 517 h 672"/>
                <a:gd name="T78" fmla="*/ 65 w 672"/>
                <a:gd name="T79" fmla="*/ 541 h 672"/>
                <a:gd name="T80" fmla="*/ 15 w 672"/>
                <a:gd name="T81" fmla="*/ 447 h 672"/>
                <a:gd name="T82" fmla="*/ 59 w 672"/>
                <a:gd name="T83" fmla="*/ 424 h 672"/>
                <a:gd name="T84" fmla="*/ 48 w 672"/>
                <a:gd name="T85" fmla="*/ 304 h 672"/>
                <a:gd name="T86" fmla="*/ 0 w 672"/>
                <a:gd name="T87" fmla="*/ 289 h 672"/>
                <a:gd name="T88" fmla="*/ 30 w 672"/>
                <a:gd name="T89" fmla="*/ 188 h 672"/>
                <a:gd name="T90" fmla="*/ 78 w 672"/>
                <a:gd name="T91" fmla="*/ 203 h 672"/>
                <a:gd name="T92" fmla="*/ 155 w 672"/>
                <a:gd name="T93" fmla="*/ 110 h 6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672" h="672">
                  <a:moveTo>
                    <a:pt x="336" y="46"/>
                  </a:moveTo>
                  <a:cubicBezTo>
                    <a:pt x="346" y="46"/>
                    <a:pt x="357" y="47"/>
                    <a:pt x="368" y="48"/>
                  </a:cubicBezTo>
                  <a:cubicBezTo>
                    <a:pt x="383" y="0"/>
                    <a:pt x="383" y="0"/>
                    <a:pt x="383" y="0"/>
                  </a:cubicBezTo>
                  <a:cubicBezTo>
                    <a:pt x="484" y="31"/>
                    <a:pt x="484" y="31"/>
                    <a:pt x="484" y="31"/>
                  </a:cubicBezTo>
                  <a:cubicBezTo>
                    <a:pt x="469" y="79"/>
                    <a:pt x="469" y="79"/>
                    <a:pt x="469" y="79"/>
                  </a:cubicBezTo>
                  <a:cubicBezTo>
                    <a:pt x="506" y="98"/>
                    <a:pt x="537" y="124"/>
                    <a:pt x="562" y="155"/>
                  </a:cubicBezTo>
                  <a:cubicBezTo>
                    <a:pt x="607" y="132"/>
                    <a:pt x="607" y="132"/>
                    <a:pt x="607" y="132"/>
                  </a:cubicBezTo>
                  <a:cubicBezTo>
                    <a:pt x="656" y="225"/>
                    <a:pt x="656" y="225"/>
                    <a:pt x="656" y="225"/>
                  </a:cubicBezTo>
                  <a:cubicBezTo>
                    <a:pt x="612" y="249"/>
                    <a:pt x="612" y="249"/>
                    <a:pt x="612" y="249"/>
                  </a:cubicBezTo>
                  <a:cubicBezTo>
                    <a:pt x="624" y="287"/>
                    <a:pt x="628" y="327"/>
                    <a:pt x="624" y="368"/>
                  </a:cubicBezTo>
                  <a:cubicBezTo>
                    <a:pt x="672" y="383"/>
                    <a:pt x="672" y="383"/>
                    <a:pt x="672" y="383"/>
                  </a:cubicBezTo>
                  <a:cubicBezTo>
                    <a:pt x="641" y="484"/>
                    <a:pt x="641" y="484"/>
                    <a:pt x="641" y="484"/>
                  </a:cubicBezTo>
                  <a:cubicBezTo>
                    <a:pt x="593" y="470"/>
                    <a:pt x="593" y="470"/>
                    <a:pt x="593" y="470"/>
                  </a:cubicBezTo>
                  <a:cubicBezTo>
                    <a:pt x="574" y="506"/>
                    <a:pt x="548" y="538"/>
                    <a:pt x="517" y="563"/>
                  </a:cubicBezTo>
                  <a:cubicBezTo>
                    <a:pt x="540" y="607"/>
                    <a:pt x="540" y="607"/>
                    <a:pt x="540" y="607"/>
                  </a:cubicBezTo>
                  <a:cubicBezTo>
                    <a:pt x="447" y="657"/>
                    <a:pt x="447" y="657"/>
                    <a:pt x="447" y="657"/>
                  </a:cubicBezTo>
                  <a:cubicBezTo>
                    <a:pt x="423" y="613"/>
                    <a:pt x="423" y="613"/>
                    <a:pt x="423" y="613"/>
                  </a:cubicBezTo>
                  <a:cubicBezTo>
                    <a:pt x="395" y="621"/>
                    <a:pt x="366" y="626"/>
                    <a:pt x="336" y="626"/>
                  </a:cubicBezTo>
                  <a:cubicBezTo>
                    <a:pt x="336" y="550"/>
                    <a:pt x="336" y="550"/>
                    <a:pt x="336" y="550"/>
                  </a:cubicBezTo>
                  <a:cubicBezTo>
                    <a:pt x="428" y="550"/>
                    <a:pt x="512" y="491"/>
                    <a:pt x="541" y="398"/>
                  </a:cubicBezTo>
                  <a:cubicBezTo>
                    <a:pt x="575" y="285"/>
                    <a:pt x="511" y="166"/>
                    <a:pt x="398" y="131"/>
                  </a:cubicBezTo>
                  <a:cubicBezTo>
                    <a:pt x="377" y="125"/>
                    <a:pt x="356" y="122"/>
                    <a:pt x="336" y="122"/>
                  </a:cubicBezTo>
                  <a:lnTo>
                    <a:pt x="336" y="46"/>
                  </a:lnTo>
                  <a:close/>
                  <a:moveTo>
                    <a:pt x="155" y="110"/>
                  </a:moveTo>
                  <a:cubicBezTo>
                    <a:pt x="131" y="65"/>
                    <a:pt x="131" y="65"/>
                    <a:pt x="131" y="65"/>
                  </a:cubicBezTo>
                  <a:cubicBezTo>
                    <a:pt x="225" y="16"/>
                    <a:pt x="225" y="16"/>
                    <a:pt x="225" y="16"/>
                  </a:cubicBezTo>
                  <a:cubicBezTo>
                    <a:pt x="248" y="60"/>
                    <a:pt x="248" y="60"/>
                    <a:pt x="248" y="60"/>
                  </a:cubicBezTo>
                  <a:cubicBezTo>
                    <a:pt x="276" y="51"/>
                    <a:pt x="306" y="46"/>
                    <a:pt x="336" y="46"/>
                  </a:cubicBezTo>
                  <a:cubicBezTo>
                    <a:pt x="336" y="122"/>
                    <a:pt x="336" y="122"/>
                    <a:pt x="336" y="122"/>
                  </a:cubicBezTo>
                  <a:cubicBezTo>
                    <a:pt x="244" y="122"/>
                    <a:pt x="159" y="182"/>
                    <a:pt x="131" y="274"/>
                  </a:cubicBezTo>
                  <a:cubicBezTo>
                    <a:pt x="97" y="387"/>
                    <a:pt x="160" y="507"/>
                    <a:pt x="273" y="541"/>
                  </a:cubicBezTo>
                  <a:cubicBezTo>
                    <a:pt x="273" y="541"/>
                    <a:pt x="273" y="541"/>
                    <a:pt x="273" y="541"/>
                  </a:cubicBezTo>
                  <a:cubicBezTo>
                    <a:pt x="294" y="547"/>
                    <a:pt x="315" y="550"/>
                    <a:pt x="336" y="550"/>
                  </a:cubicBezTo>
                  <a:cubicBezTo>
                    <a:pt x="336" y="626"/>
                    <a:pt x="336" y="626"/>
                    <a:pt x="336" y="626"/>
                  </a:cubicBezTo>
                  <a:cubicBezTo>
                    <a:pt x="325" y="626"/>
                    <a:pt x="314" y="626"/>
                    <a:pt x="303" y="624"/>
                  </a:cubicBezTo>
                  <a:cubicBezTo>
                    <a:pt x="289" y="672"/>
                    <a:pt x="289" y="672"/>
                    <a:pt x="289" y="672"/>
                  </a:cubicBezTo>
                  <a:cubicBezTo>
                    <a:pt x="188" y="642"/>
                    <a:pt x="188" y="642"/>
                    <a:pt x="188" y="642"/>
                  </a:cubicBezTo>
                  <a:cubicBezTo>
                    <a:pt x="202" y="594"/>
                    <a:pt x="202" y="594"/>
                    <a:pt x="202" y="594"/>
                  </a:cubicBezTo>
                  <a:cubicBezTo>
                    <a:pt x="165" y="574"/>
                    <a:pt x="134" y="548"/>
                    <a:pt x="109" y="517"/>
                  </a:cubicBezTo>
                  <a:cubicBezTo>
                    <a:pt x="65" y="541"/>
                    <a:pt x="65" y="541"/>
                    <a:pt x="65" y="541"/>
                  </a:cubicBezTo>
                  <a:cubicBezTo>
                    <a:pt x="15" y="447"/>
                    <a:pt x="15" y="447"/>
                    <a:pt x="15" y="447"/>
                  </a:cubicBezTo>
                  <a:cubicBezTo>
                    <a:pt x="59" y="424"/>
                    <a:pt x="59" y="424"/>
                    <a:pt x="59" y="424"/>
                  </a:cubicBezTo>
                  <a:cubicBezTo>
                    <a:pt x="47" y="386"/>
                    <a:pt x="43" y="345"/>
                    <a:pt x="48" y="304"/>
                  </a:cubicBezTo>
                  <a:cubicBezTo>
                    <a:pt x="0" y="289"/>
                    <a:pt x="0" y="289"/>
                    <a:pt x="0" y="289"/>
                  </a:cubicBezTo>
                  <a:cubicBezTo>
                    <a:pt x="30" y="188"/>
                    <a:pt x="30" y="188"/>
                    <a:pt x="30" y="188"/>
                  </a:cubicBezTo>
                  <a:cubicBezTo>
                    <a:pt x="78" y="203"/>
                    <a:pt x="78" y="203"/>
                    <a:pt x="78" y="203"/>
                  </a:cubicBezTo>
                  <a:cubicBezTo>
                    <a:pt x="97" y="166"/>
                    <a:pt x="124" y="135"/>
                    <a:pt x="155" y="110"/>
                  </a:cubicBez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8" name="Freeform 199"/>
            <p:cNvSpPr>
              <a:spLocks noEditPoints="1"/>
            </p:cNvSpPr>
            <p:nvPr/>
          </p:nvSpPr>
          <p:spPr bwMode="auto">
            <a:xfrm>
              <a:off x="4799013" y="1954213"/>
              <a:ext cx="285750" cy="285750"/>
            </a:xfrm>
            <a:custGeom>
              <a:avLst/>
              <a:gdLst>
                <a:gd name="T0" fmla="*/ 336 w 672"/>
                <a:gd name="T1" fmla="*/ 46 h 672"/>
                <a:gd name="T2" fmla="*/ 368 w 672"/>
                <a:gd name="T3" fmla="*/ 48 h 672"/>
                <a:gd name="T4" fmla="*/ 383 w 672"/>
                <a:gd name="T5" fmla="*/ 0 h 672"/>
                <a:gd name="T6" fmla="*/ 484 w 672"/>
                <a:gd name="T7" fmla="*/ 31 h 672"/>
                <a:gd name="T8" fmla="*/ 470 w 672"/>
                <a:gd name="T9" fmla="*/ 79 h 672"/>
                <a:gd name="T10" fmla="*/ 563 w 672"/>
                <a:gd name="T11" fmla="*/ 155 h 672"/>
                <a:gd name="T12" fmla="*/ 607 w 672"/>
                <a:gd name="T13" fmla="*/ 132 h 672"/>
                <a:gd name="T14" fmla="*/ 657 w 672"/>
                <a:gd name="T15" fmla="*/ 225 h 672"/>
                <a:gd name="T16" fmla="*/ 613 w 672"/>
                <a:gd name="T17" fmla="*/ 248 h 672"/>
                <a:gd name="T18" fmla="*/ 624 w 672"/>
                <a:gd name="T19" fmla="*/ 368 h 672"/>
                <a:gd name="T20" fmla="*/ 672 w 672"/>
                <a:gd name="T21" fmla="*/ 383 h 672"/>
                <a:gd name="T22" fmla="*/ 642 w 672"/>
                <a:gd name="T23" fmla="*/ 484 h 672"/>
                <a:gd name="T24" fmla="*/ 594 w 672"/>
                <a:gd name="T25" fmla="*/ 470 h 672"/>
                <a:gd name="T26" fmla="*/ 517 w 672"/>
                <a:gd name="T27" fmla="*/ 563 h 672"/>
                <a:gd name="T28" fmla="*/ 541 w 672"/>
                <a:gd name="T29" fmla="*/ 607 h 672"/>
                <a:gd name="T30" fmla="*/ 447 w 672"/>
                <a:gd name="T31" fmla="*/ 657 h 672"/>
                <a:gd name="T32" fmla="*/ 424 w 672"/>
                <a:gd name="T33" fmla="*/ 612 h 672"/>
                <a:gd name="T34" fmla="*/ 336 w 672"/>
                <a:gd name="T35" fmla="*/ 626 h 672"/>
                <a:gd name="T36" fmla="*/ 336 w 672"/>
                <a:gd name="T37" fmla="*/ 550 h 672"/>
                <a:gd name="T38" fmla="*/ 541 w 672"/>
                <a:gd name="T39" fmla="*/ 398 h 672"/>
                <a:gd name="T40" fmla="*/ 398 w 672"/>
                <a:gd name="T41" fmla="*/ 131 h 672"/>
                <a:gd name="T42" fmla="*/ 336 w 672"/>
                <a:gd name="T43" fmla="*/ 122 h 672"/>
                <a:gd name="T44" fmla="*/ 336 w 672"/>
                <a:gd name="T45" fmla="*/ 46 h 672"/>
                <a:gd name="T46" fmla="*/ 155 w 672"/>
                <a:gd name="T47" fmla="*/ 109 h 672"/>
                <a:gd name="T48" fmla="*/ 132 w 672"/>
                <a:gd name="T49" fmla="*/ 65 h 672"/>
                <a:gd name="T50" fmla="*/ 225 w 672"/>
                <a:gd name="T51" fmla="*/ 15 h 672"/>
                <a:gd name="T52" fmla="*/ 249 w 672"/>
                <a:gd name="T53" fmla="*/ 60 h 672"/>
                <a:gd name="T54" fmla="*/ 336 w 672"/>
                <a:gd name="T55" fmla="*/ 46 h 672"/>
                <a:gd name="T56" fmla="*/ 336 w 672"/>
                <a:gd name="T57" fmla="*/ 122 h 672"/>
                <a:gd name="T58" fmla="*/ 131 w 672"/>
                <a:gd name="T59" fmla="*/ 274 h 672"/>
                <a:gd name="T60" fmla="*/ 274 w 672"/>
                <a:gd name="T61" fmla="*/ 541 h 672"/>
                <a:gd name="T62" fmla="*/ 274 w 672"/>
                <a:gd name="T63" fmla="*/ 541 h 672"/>
                <a:gd name="T64" fmla="*/ 336 w 672"/>
                <a:gd name="T65" fmla="*/ 550 h 672"/>
                <a:gd name="T66" fmla="*/ 336 w 672"/>
                <a:gd name="T67" fmla="*/ 626 h 672"/>
                <a:gd name="T68" fmla="*/ 304 w 672"/>
                <a:gd name="T69" fmla="*/ 624 h 672"/>
                <a:gd name="T70" fmla="*/ 289 w 672"/>
                <a:gd name="T71" fmla="*/ 672 h 672"/>
                <a:gd name="T72" fmla="*/ 188 w 672"/>
                <a:gd name="T73" fmla="*/ 641 h 672"/>
                <a:gd name="T74" fmla="*/ 203 w 672"/>
                <a:gd name="T75" fmla="*/ 593 h 672"/>
                <a:gd name="T76" fmla="*/ 110 w 672"/>
                <a:gd name="T77" fmla="*/ 517 h 672"/>
                <a:gd name="T78" fmla="*/ 65 w 672"/>
                <a:gd name="T79" fmla="*/ 541 h 672"/>
                <a:gd name="T80" fmla="*/ 16 w 672"/>
                <a:gd name="T81" fmla="*/ 447 h 672"/>
                <a:gd name="T82" fmla="*/ 60 w 672"/>
                <a:gd name="T83" fmla="*/ 424 h 672"/>
                <a:gd name="T84" fmla="*/ 48 w 672"/>
                <a:gd name="T85" fmla="*/ 304 h 672"/>
                <a:gd name="T86" fmla="*/ 0 w 672"/>
                <a:gd name="T87" fmla="*/ 289 h 672"/>
                <a:gd name="T88" fmla="*/ 31 w 672"/>
                <a:gd name="T89" fmla="*/ 188 h 672"/>
                <a:gd name="T90" fmla="*/ 79 w 672"/>
                <a:gd name="T91" fmla="*/ 202 h 672"/>
                <a:gd name="T92" fmla="*/ 155 w 672"/>
                <a:gd name="T93" fmla="*/ 109 h 6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672" h="672">
                  <a:moveTo>
                    <a:pt x="336" y="46"/>
                  </a:moveTo>
                  <a:cubicBezTo>
                    <a:pt x="347" y="46"/>
                    <a:pt x="358" y="47"/>
                    <a:pt x="368" y="48"/>
                  </a:cubicBezTo>
                  <a:cubicBezTo>
                    <a:pt x="383" y="0"/>
                    <a:pt x="383" y="0"/>
                    <a:pt x="383" y="0"/>
                  </a:cubicBezTo>
                  <a:cubicBezTo>
                    <a:pt x="484" y="31"/>
                    <a:pt x="484" y="31"/>
                    <a:pt x="484" y="31"/>
                  </a:cubicBezTo>
                  <a:cubicBezTo>
                    <a:pt x="470" y="79"/>
                    <a:pt x="470" y="79"/>
                    <a:pt x="470" y="79"/>
                  </a:cubicBezTo>
                  <a:cubicBezTo>
                    <a:pt x="506" y="98"/>
                    <a:pt x="538" y="124"/>
                    <a:pt x="563" y="155"/>
                  </a:cubicBezTo>
                  <a:cubicBezTo>
                    <a:pt x="607" y="132"/>
                    <a:pt x="607" y="132"/>
                    <a:pt x="607" y="132"/>
                  </a:cubicBezTo>
                  <a:cubicBezTo>
                    <a:pt x="657" y="225"/>
                    <a:pt x="657" y="225"/>
                    <a:pt x="657" y="225"/>
                  </a:cubicBezTo>
                  <a:cubicBezTo>
                    <a:pt x="613" y="248"/>
                    <a:pt x="613" y="248"/>
                    <a:pt x="613" y="248"/>
                  </a:cubicBezTo>
                  <a:cubicBezTo>
                    <a:pt x="625" y="286"/>
                    <a:pt x="629" y="327"/>
                    <a:pt x="624" y="368"/>
                  </a:cubicBezTo>
                  <a:cubicBezTo>
                    <a:pt x="672" y="383"/>
                    <a:pt x="672" y="383"/>
                    <a:pt x="672" y="383"/>
                  </a:cubicBezTo>
                  <a:cubicBezTo>
                    <a:pt x="642" y="484"/>
                    <a:pt x="642" y="484"/>
                    <a:pt x="642" y="484"/>
                  </a:cubicBezTo>
                  <a:cubicBezTo>
                    <a:pt x="594" y="470"/>
                    <a:pt x="594" y="470"/>
                    <a:pt x="594" y="470"/>
                  </a:cubicBezTo>
                  <a:cubicBezTo>
                    <a:pt x="574" y="506"/>
                    <a:pt x="548" y="538"/>
                    <a:pt x="517" y="563"/>
                  </a:cubicBezTo>
                  <a:cubicBezTo>
                    <a:pt x="541" y="607"/>
                    <a:pt x="541" y="607"/>
                    <a:pt x="541" y="607"/>
                  </a:cubicBezTo>
                  <a:cubicBezTo>
                    <a:pt x="447" y="657"/>
                    <a:pt x="447" y="657"/>
                    <a:pt x="447" y="657"/>
                  </a:cubicBezTo>
                  <a:cubicBezTo>
                    <a:pt x="424" y="612"/>
                    <a:pt x="424" y="612"/>
                    <a:pt x="424" y="612"/>
                  </a:cubicBezTo>
                  <a:cubicBezTo>
                    <a:pt x="396" y="621"/>
                    <a:pt x="366" y="626"/>
                    <a:pt x="336" y="626"/>
                  </a:cubicBezTo>
                  <a:cubicBezTo>
                    <a:pt x="336" y="550"/>
                    <a:pt x="336" y="550"/>
                    <a:pt x="336" y="550"/>
                  </a:cubicBezTo>
                  <a:cubicBezTo>
                    <a:pt x="428" y="550"/>
                    <a:pt x="513" y="491"/>
                    <a:pt x="541" y="398"/>
                  </a:cubicBezTo>
                  <a:cubicBezTo>
                    <a:pt x="575" y="285"/>
                    <a:pt x="512" y="166"/>
                    <a:pt x="398" y="131"/>
                  </a:cubicBezTo>
                  <a:cubicBezTo>
                    <a:pt x="378" y="125"/>
                    <a:pt x="357" y="122"/>
                    <a:pt x="336" y="122"/>
                  </a:cubicBezTo>
                  <a:lnTo>
                    <a:pt x="336" y="46"/>
                  </a:lnTo>
                  <a:close/>
                  <a:moveTo>
                    <a:pt x="155" y="109"/>
                  </a:moveTo>
                  <a:cubicBezTo>
                    <a:pt x="132" y="65"/>
                    <a:pt x="132" y="65"/>
                    <a:pt x="132" y="65"/>
                  </a:cubicBezTo>
                  <a:cubicBezTo>
                    <a:pt x="225" y="15"/>
                    <a:pt x="225" y="15"/>
                    <a:pt x="225" y="15"/>
                  </a:cubicBezTo>
                  <a:cubicBezTo>
                    <a:pt x="249" y="60"/>
                    <a:pt x="249" y="60"/>
                    <a:pt x="249" y="60"/>
                  </a:cubicBezTo>
                  <a:cubicBezTo>
                    <a:pt x="277" y="51"/>
                    <a:pt x="306" y="46"/>
                    <a:pt x="336" y="46"/>
                  </a:cubicBezTo>
                  <a:cubicBezTo>
                    <a:pt x="336" y="122"/>
                    <a:pt x="336" y="122"/>
                    <a:pt x="336" y="122"/>
                  </a:cubicBezTo>
                  <a:cubicBezTo>
                    <a:pt x="244" y="122"/>
                    <a:pt x="159" y="181"/>
                    <a:pt x="131" y="274"/>
                  </a:cubicBezTo>
                  <a:cubicBezTo>
                    <a:pt x="97" y="387"/>
                    <a:pt x="161" y="506"/>
                    <a:pt x="274" y="541"/>
                  </a:cubicBezTo>
                  <a:cubicBezTo>
                    <a:pt x="274" y="541"/>
                    <a:pt x="274" y="541"/>
                    <a:pt x="274" y="541"/>
                  </a:cubicBezTo>
                  <a:cubicBezTo>
                    <a:pt x="295" y="547"/>
                    <a:pt x="316" y="550"/>
                    <a:pt x="336" y="550"/>
                  </a:cubicBezTo>
                  <a:cubicBezTo>
                    <a:pt x="336" y="626"/>
                    <a:pt x="336" y="626"/>
                    <a:pt x="336" y="626"/>
                  </a:cubicBezTo>
                  <a:cubicBezTo>
                    <a:pt x="325" y="626"/>
                    <a:pt x="315" y="625"/>
                    <a:pt x="304" y="624"/>
                  </a:cubicBezTo>
                  <a:cubicBezTo>
                    <a:pt x="289" y="672"/>
                    <a:pt x="289" y="672"/>
                    <a:pt x="289" y="672"/>
                  </a:cubicBezTo>
                  <a:cubicBezTo>
                    <a:pt x="188" y="641"/>
                    <a:pt x="188" y="641"/>
                    <a:pt x="188" y="641"/>
                  </a:cubicBezTo>
                  <a:cubicBezTo>
                    <a:pt x="203" y="593"/>
                    <a:pt x="203" y="593"/>
                    <a:pt x="203" y="593"/>
                  </a:cubicBezTo>
                  <a:cubicBezTo>
                    <a:pt x="166" y="574"/>
                    <a:pt x="134" y="548"/>
                    <a:pt x="110" y="517"/>
                  </a:cubicBezTo>
                  <a:cubicBezTo>
                    <a:pt x="65" y="541"/>
                    <a:pt x="65" y="541"/>
                    <a:pt x="65" y="541"/>
                  </a:cubicBezTo>
                  <a:cubicBezTo>
                    <a:pt x="16" y="447"/>
                    <a:pt x="16" y="447"/>
                    <a:pt x="16" y="447"/>
                  </a:cubicBezTo>
                  <a:cubicBezTo>
                    <a:pt x="60" y="424"/>
                    <a:pt x="60" y="424"/>
                    <a:pt x="60" y="424"/>
                  </a:cubicBezTo>
                  <a:cubicBezTo>
                    <a:pt x="48" y="386"/>
                    <a:pt x="43" y="345"/>
                    <a:pt x="48" y="304"/>
                  </a:cubicBezTo>
                  <a:cubicBezTo>
                    <a:pt x="0" y="289"/>
                    <a:pt x="0" y="289"/>
                    <a:pt x="0" y="289"/>
                  </a:cubicBezTo>
                  <a:cubicBezTo>
                    <a:pt x="31" y="188"/>
                    <a:pt x="31" y="188"/>
                    <a:pt x="31" y="188"/>
                  </a:cubicBezTo>
                  <a:cubicBezTo>
                    <a:pt x="79" y="202"/>
                    <a:pt x="79" y="202"/>
                    <a:pt x="79" y="202"/>
                  </a:cubicBezTo>
                  <a:cubicBezTo>
                    <a:pt x="98" y="166"/>
                    <a:pt x="124" y="134"/>
                    <a:pt x="155" y="109"/>
                  </a:cubicBez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9" name="Freeform 200"/>
            <p:cNvSpPr>
              <a:spLocks/>
            </p:cNvSpPr>
            <p:nvPr/>
          </p:nvSpPr>
          <p:spPr bwMode="auto">
            <a:xfrm>
              <a:off x="5070475" y="1993900"/>
              <a:ext cx="214313" cy="93663"/>
            </a:xfrm>
            <a:custGeom>
              <a:avLst/>
              <a:gdLst>
                <a:gd name="T0" fmla="*/ 33 w 135"/>
                <a:gd name="T1" fmla="*/ 0 h 59"/>
                <a:gd name="T2" fmla="*/ 103 w 135"/>
                <a:gd name="T3" fmla="*/ 0 h 59"/>
                <a:gd name="T4" fmla="*/ 135 w 135"/>
                <a:gd name="T5" fmla="*/ 59 h 59"/>
                <a:gd name="T6" fmla="*/ 0 w 135"/>
                <a:gd name="T7" fmla="*/ 59 h 59"/>
                <a:gd name="T8" fmla="*/ 33 w 135"/>
                <a:gd name="T9" fmla="*/ 0 h 59"/>
              </a:gdLst>
              <a:ahLst/>
              <a:cxnLst>
                <a:cxn ang="0">
                  <a:pos x="T0" y="T1"/>
                </a:cxn>
                <a:cxn ang="0">
                  <a:pos x="T2" y="T3"/>
                </a:cxn>
                <a:cxn ang="0">
                  <a:pos x="T4" y="T5"/>
                </a:cxn>
                <a:cxn ang="0">
                  <a:pos x="T6" y="T7"/>
                </a:cxn>
                <a:cxn ang="0">
                  <a:pos x="T8" y="T9"/>
                </a:cxn>
              </a:cxnLst>
              <a:rect l="0" t="0" r="r" b="b"/>
              <a:pathLst>
                <a:path w="135" h="59">
                  <a:moveTo>
                    <a:pt x="33" y="0"/>
                  </a:moveTo>
                  <a:lnTo>
                    <a:pt x="103" y="0"/>
                  </a:lnTo>
                  <a:lnTo>
                    <a:pt x="135" y="59"/>
                  </a:lnTo>
                  <a:lnTo>
                    <a:pt x="0" y="59"/>
                  </a:lnTo>
                  <a:lnTo>
                    <a:pt x="33"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0" name="Freeform 201"/>
            <p:cNvSpPr>
              <a:spLocks/>
            </p:cNvSpPr>
            <p:nvPr/>
          </p:nvSpPr>
          <p:spPr bwMode="auto">
            <a:xfrm>
              <a:off x="4891088" y="1589088"/>
              <a:ext cx="574675" cy="428625"/>
            </a:xfrm>
            <a:custGeom>
              <a:avLst/>
              <a:gdLst>
                <a:gd name="T0" fmla="*/ 62 w 1352"/>
                <a:gd name="T1" fmla="*/ 0 h 1010"/>
                <a:gd name="T2" fmla="*/ 1289 w 1352"/>
                <a:gd name="T3" fmla="*/ 0 h 1010"/>
                <a:gd name="T4" fmla="*/ 1352 w 1352"/>
                <a:gd name="T5" fmla="*/ 63 h 1010"/>
                <a:gd name="T6" fmla="*/ 1352 w 1352"/>
                <a:gd name="T7" fmla="*/ 947 h 1010"/>
                <a:gd name="T8" fmla="*/ 1289 w 1352"/>
                <a:gd name="T9" fmla="*/ 1010 h 1010"/>
                <a:gd name="T10" fmla="*/ 62 w 1352"/>
                <a:gd name="T11" fmla="*/ 1010 h 1010"/>
                <a:gd name="T12" fmla="*/ 0 w 1352"/>
                <a:gd name="T13" fmla="*/ 947 h 1010"/>
                <a:gd name="T14" fmla="*/ 0 w 1352"/>
                <a:gd name="T15" fmla="*/ 63 h 1010"/>
                <a:gd name="T16" fmla="*/ 62 w 1352"/>
                <a:gd name="T17" fmla="*/ 0 h 10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52" h="1010">
                  <a:moveTo>
                    <a:pt x="62" y="0"/>
                  </a:moveTo>
                  <a:cubicBezTo>
                    <a:pt x="1289" y="0"/>
                    <a:pt x="1289" y="0"/>
                    <a:pt x="1289" y="0"/>
                  </a:cubicBezTo>
                  <a:cubicBezTo>
                    <a:pt x="1324" y="0"/>
                    <a:pt x="1352" y="29"/>
                    <a:pt x="1352" y="63"/>
                  </a:cubicBezTo>
                  <a:cubicBezTo>
                    <a:pt x="1352" y="947"/>
                    <a:pt x="1352" y="947"/>
                    <a:pt x="1352" y="947"/>
                  </a:cubicBezTo>
                  <a:cubicBezTo>
                    <a:pt x="1352" y="982"/>
                    <a:pt x="1324" y="1010"/>
                    <a:pt x="1289" y="1010"/>
                  </a:cubicBezTo>
                  <a:cubicBezTo>
                    <a:pt x="62" y="1010"/>
                    <a:pt x="62" y="1010"/>
                    <a:pt x="62" y="1010"/>
                  </a:cubicBezTo>
                  <a:cubicBezTo>
                    <a:pt x="28" y="1010"/>
                    <a:pt x="0" y="982"/>
                    <a:pt x="0" y="947"/>
                  </a:cubicBezTo>
                  <a:cubicBezTo>
                    <a:pt x="0" y="63"/>
                    <a:pt x="0" y="63"/>
                    <a:pt x="0" y="63"/>
                  </a:cubicBezTo>
                  <a:cubicBezTo>
                    <a:pt x="0" y="29"/>
                    <a:pt x="28" y="0"/>
                    <a:pt x="62" y="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1" name="Oval 202"/>
            <p:cNvSpPr>
              <a:spLocks noChangeArrowheads="1"/>
            </p:cNvSpPr>
            <p:nvPr/>
          </p:nvSpPr>
          <p:spPr bwMode="auto">
            <a:xfrm>
              <a:off x="5429250" y="1990725"/>
              <a:ext cx="7938" cy="6350"/>
            </a:xfrm>
            <a:prstGeom prst="ellipse">
              <a:avLst/>
            </a:prstGeom>
            <a:solidFill>
              <a:srgbClr val="9999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2" name="Oval 203"/>
            <p:cNvSpPr>
              <a:spLocks noChangeArrowheads="1"/>
            </p:cNvSpPr>
            <p:nvPr/>
          </p:nvSpPr>
          <p:spPr bwMode="auto">
            <a:xfrm>
              <a:off x="5416550" y="1990725"/>
              <a:ext cx="6350" cy="6350"/>
            </a:xfrm>
            <a:prstGeom prst="ellipse">
              <a:avLst/>
            </a:prstGeom>
            <a:solidFill>
              <a:srgbClr val="9999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3" name="Oval 204"/>
            <p:cNvSpPr>
              <a:spLocks noChangeArrowheads="1"/>
            </p:cNvSpPr>
            <p:nvPr/>
          </p:nvSpPr>
          <p:spPr bwMode="auto">
            <a:xfrm>
              <a:off x="5402263" y="1990725"/>
              <a:ext cx="6350" cy="6350"/>
            </a:xfrm>
            <a:prstGeom prst="ellipse">
              <a:avLst/>
            </a:prstGeom>
            <a:solidFill>
              <a:srgbClr val="9999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Freeform 206"/>
            <p:cNvSpPr>
              <a:spLocks/>
            </p:cNvSpPr>
            <p:nvPr/>
          </p:nvSpPr>
          <p:spPr bwMode="auto">
            <a:xfrm>
              <a:off x="4845050" y="2058988"/>
              <a:ext cx="665163" cy="28575"/>
            </a:xfrm>
            <a:custGeom>
              <a:avLst/>
              <a:gdLst>
                <a:gd name="T0" fmla="*/ 33 w 1564"/>
                <a:gd name="T1" fmla="*/ 0 h 67"/>
                <a:gd name="T2" fmla="*/ 1531 w 1564"/>
                <a:gd name="T3" fmla="*/ 0 h 67"/>
                <a:gd name="T4" fmla="*/ 1564 w 1564"/>
                <a:gd name="T5" fmla="*/ 34 h 67"/>
                <a:gd name="T6" fmla="*/ 1564 w 1564"/>
                <a:gd name="T7" fmla="*/ 34 h 67"/>
                <a:gd name="T8" fmla="*/ 1531 w 1564"/>
                <a:gd name="T9" fmla="*/ 67 h 67"/>
                <a:gd name="T10" fmla="*/ 33 w 1564"/>
                <a:gd name="T11" fmla="*/ 67 h 67"/>
                <a:gd name="T12" fmla="*/ 0 w 1564"/>
                <a:gd name="T13" fmla="*/ 34 h 67"/>
                <a:gd name="T14" fmla="*/ 0 w 1564"/>
                <a:gd name="T15" fmla="*/ 34 h 67"/>
                <a:gd name="T16" fmla="*/ 33 w 1564"/>
                <a:gd name="T17" fmla="*/ 0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64" h="67">
                  <a:moveTo>
                    <a:pt x="33" y="0"/>
                  </a:moveTo>
                  <a:cubicBezTo>
                    <a:pt x="1531" y="0"/>
                    <a:pt x="1531" y="0"/>
                    <a:pt x="1531" y="0"/>
                  </a:cubicBezTo>
                  <a:cubicBezTo>
                    <a:pt x="1549" y="0"/>
                    <a:pt x="1564" y="15"/>
                    <a:pt x="1564" y="34"/>
                  </a:cubicBezTo>
                  <a:cubicBezTo>
                    <a:pt x="1564" y="34"/>
                    <a:pt x="1564" y="34"/>
                    <a:pt x="1564" y="34"/>
                  </a:cubicBezTo>
                  <a:cubicBezTo>
                    <a:pt x="1564" y="52"/>
                    <a:pt x="1549" y="67"/>
                    <a:pt x="1531" y="67"/>
                  </a:cubicBezTo>
                  <a:cubicBezTo>
                    <a:pt x="33" y="67"/>
                    <a:pt x="33" y="67"/>
                    <a:pt x="33" y="67"/>
                  </a:cubicBezTo>
                  <a:cubicBezTo>
                    <a:pt x="15" y="67"/>
                    <a:pt x="0" y="52"/>
                    <a:pt x="0" y="34"/>
                  </a:cubicBezTo>
                  <a:cubicBezTo>
                    <a:pt x="0" y="34"/>
                    <a:pt x="0" y="34"/>
                    <a:pt x="0" y="34"/>
                  </a:cubicBezTo>
                  <a:cubicBezTo>
                    <a:pt x="0" y="15"/>
                    <a:pt x="15" y="0"/>
                    <a:pt x="33" y="0"/>
                  </a:cubicBezTo>
                  <a:close/>
                </a:path>
              </a:pathLst>
            </a:custGeom>
            <a:solidFill>
              <a:schemeClr val="tx2">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Freeform 207"/>
            <p:cNvSpPr>
              <a:spLocks/>
            </p:cNvSpPr>
            <p:nvPr/>
          </p:nvSpPr>
          <p:spPr bwMode="auto">
            <a:xfrm>
              <a:off x="4845050" y="2073275"/>
              <a:ext cx="665163" cy="14288"/>
            </a:xfrm>
            <a:custGeom>
              <a:avLst/>
              <a:gdLst>
                <a:gd name="T0" fmla="*/ 1564 w 1564"/>
                <a:gd name="T1" fmla="*/ 0 h 33"/>
                <a:gd name="T2" fmla="*/ 1531 w 1564"/>
                <a:gd name="T3" fmla="*/ 33 h 33"/>
                <a:gd name="T4" fmla="*/ 33 w 1564"/>
                <a:gd name="T5" fmla="*/ 33 h 33"/>
                <a:gd name="T6" fmla="*/ 0 w 1564"/>
                <a:gd name="T7" fmla="*/ 0 h 33"/>
                <a:gd name="T8" fmla="*/ 1564 w 1564"/>
                <a:gd name="T9" fmla="*/ 0 h 33"/>
              </a:gdLst>
              <a:ahLst/>
              <a:cxnLst>
                <a:cxn ang="0">
                  <a:pos x="T0" y="T1"/>
                </a:cxn>
                <a:cxn ang="0">
                  <a:pos x="T2" y="T3"/>
                </a:cxn>
                <a:cxn ang="0">
                  <a:pos x="T4" y="T5"/>
                </a:cxn>
                <a:cxn ang="0">
                  <a:pos x="T6" y="T7"/>
                </a:cxn>
                <a:cxn ang="0">
                  <a:pos x="T8" y="T9"/>
                </a:cxn>
              </a:cxnLst>
              <a:rect l="0" t="0" r="r" b="b"/>
              <a:pathLst>
                <a:path w="1564" h="33">
                  <a:moveTo>
                    <a:pt x="1564" y="0"/>
                  </a:moveTo>
                  <a:cubicBezTo>
                    <a:pt x="1564" y="18"/>
                    <a:pt x="1549" y="33"/>
                    <a:pt x="1531" y="33"/>
                  </a:cubicBezTo>
                  <a:cubicBezTo>
                    <a:pt x="33" y="33"/>
                    <a:pt x="33" y="33"/>
                    <a:pt x="33" y="33"/>
                  </a:cubicBezTo>
                  <a:cubicBezTo>
                    <a:pt x="15" y="33"/>
                    <a:pt x="0" y="18"/>
                    <a:pt x="0" y="0"/>
                  </a:cubicBezTo>
                  <a:lnTo>
                    <a:pt x="1564"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Rectangle 208"/>
            <p:cNvSpPr>
              <a:spLocks noChangeArrowheads="1"/>
            </p:cNvSpPr>
            <p:nvPr/>
          </p:nvSpPr>
          <p:spPr bwMode="auto">
            <a:xfrm>
              <a:off x="4908550" y="1603375"/>
              <a:ext cx="538163" cy="3667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 name="Rectangle 209"/>
            <p:cNvSpPr>
              <a:spLocks noChangeArrowheads="1"/>
            </p:cNvSpPr>
            <p:nvPr/>
          </p:nvSpPr>
          <p:spPr bwMode="auto">
            <a:xfrm>
              <a:off x="4951413" y="1665288"/>
              <a:ext cx="146050" cy="33338"/>
            </a:xfrm>
            <a:prstGeom prst="rect">
              <a:avLst/>
            </a:prstGeom>
            <a:solidFill>
              <a:schemeClr val="accent2">
                <a:lumMod val="60000"/>
                <a:lumOff val="4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Rectangle 210"/>
            <p:cNvSpPr>
              <a:spLocks noChangeArrowheads="1"/>
            </p:cNvSpPr>
            <p:nvPr/>
          </p:nvSpPr>
          <p:spPr bwMode="auto">
            <a:xfrm>
              <a:off x="4951413" y="1795463"/>
              <a:ext cx="146050" cy="33338"/>
            </a:xfrm>
            <a:prstGeom prst="rect">
              <a:avLst/>
            </a:prstGeom>
            <a:solidFill>
              <a:srgbClr val="FFD4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Rectangle 211"/>
            <p:cNvSpPr>
              <a:spLocks noChangeArrowheads="1"/>
            </p:cNvSpPr>
            <p:nvPr/>
          </p:nvSpPr>
          <p:spPr bwMode="auto">
            <a:xfrm>
              <a:off x="4951413" y="1704975"/>
              <a:ext cx="146050" cy="6350"/>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Rectangle 212"/>
            <p:cNvSpPr>
              <a:spLocks noChangeArrowheads="1"/>
            </p:cNvSpPr>
            <p:nvPr/>
          </p:nvSpPr>
          <p:spPr bwMode="auto">
            <a:xfrm>
              <a:off x="4951413" y="1717675"/>
              <a:ext cx="146050" cy="4763"/>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Rectangle 213"/>
            <p:cNvSpPr>
              <a:spLocks noChangeArrowheads="1"/>
            </p:cNvSpPr>
            <p:nvPr/>
          </p:nvSpPr>
          <p:spPr bwMode="auto">
            <a:xfrm>
              <a:off x="4951413" y="1728788"/>
              <a:ext cx="146050" cy="4763"/>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Rectangle 214"/>
            <p:cNvSpPr>
              <a:spLocks noChangeArrowheads="1"/>
            </p:cNvSpPr>
            <p:nvPr/>
          </p:nvSpPr>
          <p:spPr bwMode="auto">
            <a:xfrm>
              <a:off x="4951413" y="1739900"/>
              <a:ext cx="103188" cy="4763"/>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Rectangle 215"/>
            <p:cNvSpPr>
              <a:spLocks noChangeArrowheads="1"/>
            </p:cNvSpPr>
            <p:nvPr/>
          </p:nvSpPr>
          <p:spPr bwMode="auto">
            <a:xfrm>
              <a:off x="4951413" y="1751013"/>
              <a:ext cx="146050" cy="4763"/>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Rectangle 216"/>
            <p:cNvSpPr>
              <a:spLocks noChangeArrowheads="1"/>
            </p:cNvSpPr>
            <p:nvPr/>
          </p:nvSpPr>
          <p:spPr bwMode="auto">
            <a:xfrm>
              <a:off x="4951413" y="1762125"/>
              <a:ext cx="146050" cy="4763"/>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Rectangle 217"/>
            <p:cNvSpPr>
              <a:spLocks noChangeArrowheads="1"/>
            </p:cNvSpPr>
            <p:nvPr/>
          </p:nvSpPr>
          <p:spPr bwMode="auto">
            <a:xfrm>
              <a:off x="4951413" y="1773238"/>
              <a:ext cx="93663" cy="6350"/>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Rectangle 218"/>
            <p:cNvSpPr>
              <a:spLocks noChangeArrowheads="1"/>
            </p:cNvSpPr>
            <p:nvPr/>
          </p:nvSpPr>
          <p:spPr bwMode="auto">
            <a:xfrm>
              <a:off x="4951413" y="1836738"/>
              <a:ext cx="146050" cy="4763"/>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Rectangle 219"/>
            <p:cNvSpPr>
              <a:spLocks noChangeArrowheads="1"/>
            </p:cNvSpPr>
            <p:nvPr/>
          </p:nvSpPr>
          <p:spPr bwMode="auto">
            <a:xfrm>
              <a:off x="4951413" y="1847850"/>
              <a:ext cx="146050" cy="4763"/>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Rectangle 220"/>
            <p:cNvSpPr>
              <a:spLocks noChangeArrowheads="1"/>
            </p:cNvSpPr>
            <p:nvPr/>
          </p:nvSpPr>
          <p:spPr bwMode="auto">
            <a:xfrm>
              <a:off x="4951413" y="1858963"/>
              <a:ext cx="146050" cy="4763"/>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Rectangle 221"/>
            <p:cNvSpPr>
              <a:spLocks noChangeArrowheads="1"/>
            </p:cNvSpPr>
            <p:nvPr/>
          </p:nvSpPr>
          <p:spPr bwMode="auto">
            <a:xfrm>
              <a:off x="4951413" y="1870075"/>
              <a:ext cx="146050" cy="4763"/>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Rectangle 222"/>
            <p:cNvSpPr>
              <a:spLocks noChangeArrowheads="1"/>
            </p:cNvSpPr>
            <p:nvPr/>
          </p:nvSpPr>
          <p:spPr bwMode="auto">
            <a:xfrm>
              <a:off x="4951413" y="1881188"/>
              <a:ext cx="87313" cy="4763"/>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Rectangle 223"/>
            <p:cNvSpPr>
              <a:spLocks noChangeArrowheads="1"/>
            </p:cNvSpPr>
            <p:nvPr/>
          </p:nvSpPr>
          <p:spPr bwMode="auto">
            <a:xfrm>
              <a:off x="4951413" y="1892300"/>
              <a:ext cx="146050" cy="4763"/>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Rectangle 224"/>
            <p:cNvSpPr>
              <a:spLocks noChangeArrowheads="1"/>
            </p:cNvSpPr>
            <p:nvPr/>
          </p:nvSpPr>
          <p:spPr bwMode="auto">
            <a:xfrm>
              <a:off x="4951413" y="1903413"/>
              <a:ext cx="53975" cy="6350"/>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Rectangle 225"/>
            <p:cNvSpPr>
              <a:spLocks noChangeArrowheads="1"/>
            </p:cNvSpPr>
            <p:nvPr/>
          </p:nvSpPr>
          <p:spPr bwMode="auto">
            <a:xfrm>
              <a:off x="5126038" y="1889125"/>
              <a:ext cx="287338" cy="20638"/>
            </a:xfrm>
            <a:prstGeom prst="rect">
              <a:avLst/>
            </a:prstGeom>
            <a:solidFill>
              <a:schemeClr val="accent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Rectangle 226"/>
            <p:cNvSpPr>
              <a:spLocks noChangeArrowheads="1"/>
            </p:cNvSpPr>
            <p:nvPr/>
          </p:nvSpPr>
          <p:spPr bwMode="auto">
            <a:xfrm>
              <a:off x="5126038" y="1665288"/>
              <a:ext cx="50800" cy="223838"/>
            </a:xfrm>
            <a:prstGeom prst="rect">
              <a:avLst/>
            </a:prstGeom>
            <a:solidFill>
              <a:schemeClr val="accent2">
                <a:lumMod val="40000"/>
                <a:lumOff val="6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Rectangle 227"/>
            <p:cNvSpPr>
              <a:spLocks noChangeArrowheads="1"/>
            </p:cNvSpPr>
            <p:nvPr/>
          </p:nvSpPr>
          <p:spPr bwMode="auto">
            <a:xfrm>
              <a:off x="5186363" y="1749425"/>
              <a:ext cx="50800" cy="13970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Rectangle 228"/>
            <p:cNvSpPr>
              <a:spLocks noChangeArrowheads="1"/>
            </p:cNvSpPr>
            <p:nvPr/>
          </p:nvSpPr>
          <p:spPr bwMode="auto">
            <a:xfrm>
              <a:off x="5245100" y="1797050"/>
              <a:ext cx="50800" cy="9207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Rectangle 229"/>
            <p:cNvSpPr>
              <a:spLocks noChangeArrowheads="1"/>
            </p:cNvSpPr>
            <p:nvPr/>
          </p:nvSpPr>
          <p:spPr bwMode="auto">
            <a:xfrm>
              <a:off x="5303838" y="1754188"/>
              <a:ext cx="50800" cy="134938"/>
            </a:xfrm>
            <a:prstGeom prst="rect">
              <a:avLst/>
            </a:prstGeom>
            <a:solidFill>
              <a:schemeClr val="accent2">
                <a:lumMod val="40000"/>
                <a:lumOff val="6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Rectangle 230"/>
            <p:cNvSpPr>
              <a:spLocks noChangeArrowheads="1"/>
            </p:cNvSpPr>
            <p:nvPr/>
          </p:nvSpPr>
          <p:spPr bwMode="auto">
            <a:xfrm>
              <a:off x="5362575" y="1792288"/>
              <a:ext cx="50800" cy="96838"/>
            </a:xfrm>
            <a:prstGeom prst="rect">
              <a:avLst/>
            </a:prstGeom>
            <a:solidFill>
              <a:schemeClr val="accent2">
                <a:lumMod val="40000"/>
                <a:lumOff val="6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Freeform 243"/>
            <p:cNvSpPr>
              <a:spLocks/>
            </p:cNvSpPr>
            <p:nvPr/>
          </p:nvSpPr>
          <p:spPr bwMode="auto">
            <a:xfrm>
              <a:off x="4927600" y="1655763"/>
              <a:ext cx="279400" cy="279400"/>
            </a:xfrm>
            <a:custGeom>
              <a:avLst/>
              <a:gdLst>
                <a:gd name="T0" fmla="*/ 545 w 655"/>
                <a:gd name="T1" fmla="*/ 130 h 656"/>
                <a:gd name="T2" fmla="*/ 129 w 655"/>
                <a:gd name="T3" fmla="*/ 110 h 656"/>
                <a:gd name="T4" fmla="*/ 109 w 655"/>
                <a:gd name="T5" fmla="*/ 526 h 656"/>
                <a:gd name="T6" fmla="*/ 525 w 655"/>
                <a:gd name="T7" fmla="*/ 546 h 656"/>
                <a:gd name="T8" fmla="*/ 545 w 655"/>
                <a:gd name="T9" fmla="*/ 130 h 656"/>
              </a:gdLst>
              <a:ahLst/>
              <a:cxnLst>
                <a:cxn ang="0">
                  <a:pos x="T0" y="T1"/>
                </a:cxn>
                <a:cxn ang="0">
                  <a:pos x="T2" y="T3"/>
                </a:cxn>
                <a:cxn ang="0">
                  <a:pos x="T4" y="T5"/>
                </a:cxn>
                <a:cxn ang="0">
                  <a:pos x="T6" y="T7"/>
                </a:cxn>
                <a:cxn ang="0">
                  <a:pos x="T8" y="T9"/>
                </a:cxn>
              </a:cxnLst>
              <a:rect l="0" t="0" r="r" b="b"/>
              <a:pathLst>
                <a:path w="655" h="656">
                  <a:moveTo>
                    <a:pt x="545" y="130"/>
                  </a:moveTo>
                  <a:cubicBezTo>
                    <a:pt x="436" y="9"/>
                    <a:pt x="250" y="0"/>
                    <a:pt x="129" y="110"/>
                  </a:cubicBezTo>
                  <a:cubicBezTo>
                    <a:pt x="9" y="219"/>
                    <a:pt x="0" y="405"/>
                    <a:pt x="109" y="526"/>
                  </a:cubicBezTo>
                  <a:cubicBezTo>
                    <a:pt x="218" y="646"/>
                    <a:pt x="405" y="656"/>
                    <a:pt x="525" y="546"/>
                  </a:cubicBezTo>
                  <a:cubicBezTo>
                    <a:pt x="646" y="437"/>
                    <a:pt x="655" y="250"/>
                    <a:pt x="545" y="13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Freeform 244"/>
            <p:cNvSpPr>
              <a:spLocks/>
            </p:cNvSpPr>
            <p:nvPr/>
          </p:nvSpPr>
          <p:spPr bwMode="auto">
            <a:xfrm>
              <a:off x="4941888" y="1797050"/>
              <a:ext cx="88900" cy="46038"/>
            </a:xfrm>
            <a:custGeom>
              <a:avLst/>
              <a:gdLst>
                <a:gd name="T0" fmla="*/ 0 w 209"/>
                <a:gd name="T1" fmla="*/ 0 h 106"/>
                <a:gd name="T2" fmla="*/ 209 w 209"/>
                <a:gd name="T3" fmla="*/ 0 h 106"/>
                <a:gd name="T4" fmla="*/ 209 w 209"/>
                <a:gd name="T5" fmla="*/ 106 h 106"/>
                <a:gd name="T6" fmla="*/ 21 w 209"/>
                <a:gd name="T7" fmla="*/ 106 h 106"/>
                <a:gd name="T8" fmla="*/ 0 w 209"/>
                <a:gd name="T9" fmla="*/ 0 h 106"/>
              </a:gdLst>
              <a:ahLst/>
              <a:cxnLst>
                <a:cxn ang="0">
                  <a:pos x="T0" y="T1"/>
                </a:cxn>
                <a:cxn ang="0">
                  <a:pos x="T2" y="T3"/>
                </a:cxn>
                <a:cxn ang="0">
                  <a:pos x="T4" y="T5"/>
                </a:cxn>
                <a:cxn ang="0">
                  <a:pos x="T6" y="T7"/>
                </a:cxn>
                <a:cxn ang="0">
                  <a:pos x="T8" y="T9"/>
                </a:cxn>
              </a:cxnLst>
              <a:rect l="0" t="0" r="r" b="b"/>
              <a:pathLst>
                <a:path w="209" h="106">
                  <a:moveTo>
                    <a:pt x="0" y="0"/>
                  </a:moveTo>
                  <a:cubicBezTo>
                    <a:pt x="209" y="0"/>
                    <a:pt x="209" y="0"/>
                    <a:pt x="209" y="0"/>
                  </a:cubicBezTo>
                  <a:cubicBezTo>
                    <a:pt x="209" y="106"/>
                    <a:pt x="209" y="106"/>
                    <a:pt x="209" y="106"/>
                  </a:cubicBezTo>
                  <a:cubicBezTo>
                    <a:pt x="21" y="106"/>
                    <a:pt x="21" y="106"/>
                    <a:pt x="21" y="106"/>
                  </a:cubicBezTo>
                  <a:cubicBezTo>
                    <a:pt x="7" y="72"/>
                    <a:pt x="0" y="36"/>
                    <a:pt x="0" y="0"/>
                  </a:cubicBezTo>
                  <a:close/>
                </a:path>
              </a:pathLst>
            </a:custGeom>
            <a:solidFill>
              <a:schemeClr val="accent2">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Freeform 245"/>
            <p:cNvSpPr>
              <a:spLocks/>
            </p:cNvSpPr>
            <p:nvPr/>
          </p:nvSpPr>
          <p:spPr bwMode="auto">
            <a:xfrm>
              <a:off x="5013325" y="1676400"/>
              <a:ext cx="17463" cy="6350"/>
            </a:xfrm>
            <a:custGeom>
              <a:avLst/>
              <a:gdLst>
                <a:gd name="T0" fmla="*/ 0 w 41"/>
                <a:gd name="T1" fmla="*/ 16 h 16"/>
                <a:gd name="T2" fmla="*/ 41 w 41"/>
                <a:gd name="T3" fmla="*/ 16 h 16"/>
                <a:gd name="T4" fmla="*/ 41 w 41"/>
                <a:gd name="T5" fmla="*/ 0 h 16"/>
                <a:gd name="T6" fmla="*/ 0 w 41"/>
                <a:gd name="T7" fmla="*/ 16 h 16"/>
              </a:gdLst>
              <a:ahLst/>
              <a:cxnLst>
                <a:cxn ang="0">
                  <a:pos x="T0" y="T1"/>
                </a:cxn>
                <a:cxn ang="0">
                  <a:pos x="T2" y="T3"/>
                </a:cxn>
                <a:cxn ang="0">
                  <a:pos x="T4" y="T5"/>
                </a:cxn>
                <a:cxn ang="0">
                  <a:pos x="T6" y="T7"/>
                </a:cxn>
              </a:cxnLst>
              <a:rect l="0" t="0" r="r" b="b"/>
              <a:pathLst>
                <a:path w="41" h="16">
                  <a:moveTo>
                    <a:pt x="0" y="16"/>
                  </a:moveTo>
                  <a:cubicBezTo>
                    <a:pt x="41" y="16"/>
                    <a:pt x="41" y="16"/>
                    <a:pt x="41" y="16"/>
                  </a:cubicBezTo>
                  <a:cubicBezTo>
                    <a:pt x="41" y="0"/>
                    <a:pt x="41" y="0"/>
                    <a:pt x="41" y="0"/>
                  </a:cubicBezTo>
                  <a:cubicBezTo>
                    <a:pt x="27" y="4"/>
                    <a:pt x="13" y="9"/>
                    <a:pt x="0" y="16"/>
                  </a:cubicBez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 name="Freeform 246"/>
            <p:cNvSpPr>
              <a:spLocks/>
            </p:cNvSpPr>
            <p:nvPr/>
          </p:nvSpPr>
          <p:spPr bwMode="auto">
            <a:xfrm>
              <a:off x="4989513" y="1690688"/>
              <a:ext cx="41275" cy="7938"/>
            </a:xfrm>
            <a:custGeom>
              <a:avLst/>
              <a:gdLst>
                <a:gd name="T0" fmla="*/ 0 w 99"/>
                <a:gd name="T1" fmla="*/ 17 h 17"/>
                <a:gd name="T2" fmla="*/ 99 w 99"/>
                <a:gd name="T3" fmla="*/ 17 h 17"/>
                <a:gd name="T4" fmla="*/ 99 w 99"/>
                <a:gd name="T5" fmla="*/ 0 h 17"/>
                <a:gd name="T6" fmla="*/ 23 w 99"/>
                <a:gd name="T7" fmla="*/ 0 h 17"/>
                <a:gd name="T8" fmla="*/ 0 w 99"/>
                <a:gd name="T9" fmla="*/ 17 h 17"/>
              </a:gdLst>
              <a:ahLst/>
              <a:cxnLst>
                <a:cxn ang="0">
                  <a:pos x="T0" y="T1"/>
                </a:cxn>
                <a:cxn ang="0">
                  <a:pos x="T2" y="T3"/>
                </a:cxn>
                <a:cxn ang="0">
                  <a:pos x="T4" y="T5"/>
                </a:cxn>
                <a:cxn ang="0">
                  <a:pos x="T6" y="T7"/>
                </a:cxn>
                <a:cxn ang="0">
                  <a:pos x="T8" y="T9"/>
                </a:cxn>
              </a:cxnLst>
              <a:rect l="0" t="0" r="r" b="b"/>
              <a:pathLst>
                <a:path w="99" h="17">
                  <a:moveTo>
                    <a:pt x="0" y="17"/>
                  </a:moveTo>
                  <a:cubicBezTo>
                    <a:pt x="99" y="17"/>
                    <a:pt x="99" y="17"/>
                    <a:pt x="99" y="17"/>
                  </a:cubicBezTo>
                  <a:cubicBezTo>
                    <a:pt x="99" y="0"/>
                    <a:pt x="99" y="0"/>
                    <a:pt x="99" y="0"/>
                  </a:cubicBezTo>
                  <a:cubicBezTo>
                    <a:pt x="23" y="0"/>
                    <a:pt x="23" y="0"/>
                    <a:pt x="23" y="0"/>
                  </a:cubicBezTo>
                  <a:cubicBezTo>
                    <a:pt x="15" y="6"/>
                    <a:pt x="7" y="11"/>
                    <a:pt x="0" y="17"/>
                  </a:cubicBez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 name="Freeform 247"/>
            <p:cNvSpPr>
              <a:spLocks/>
            </p:cNvSpPr>
            <p:nvPr/>
          </p:nvSpPr>
          <p:spPr bwMode="auto">
            <a:xfrm>
              <a:off x="4972050" y="1706563"/>
              <a:ext cx="58738" cy="6350"/>
            </a:xfrm>
            <a:custGeom>
              <a:avLst/>
              <a:gdLst>
                <a:gd name="T0" fmla="*/ 0 w 137"/>
                <a:gd name="T1" fmla="*/ 16 h 16"/>
                <a:gd name="T2" fmla="*/ 137 w 137"/>
                <a:gd name="T3" fmla="*/ 16 h 16"/>
                <a:gd name="T4" fmla="*/ 137 w 137"/>
                <a:gd name="T5" fmla="*/ 0 h 16"/>
                <a:gd name="T6" fmla="*/ 16 w 137"/>
                <a:gd name="T7" fmla="*/ 0 h 16"/>
                <a:gd name="T8" fmla="*/ 0 w 137"/>
                <a:gd name="T9" fmla="*/ 16 h 16"/>
              </a:gdLst>
              <a:ahLst/>
              <a:cxnLst>
                <a:cxn ang="0">
                  <a:pos x="T0" y="T1"/>
                </a:cxn>
                <a:cxn ang="0">
                  <a:pos x="T2" y="T3"/>
                </a:cxn>
                <a:cxn ang="0">
                  <a:pos x="T4" y="T5"/>
                </a:cxn>
                <a:cxn ang="0">
                  <a:pos x="T6" y="T7"/>
                </a:cxn>
                <a:cxn ang="0">
                  <a:pos x="T8" y="T9"/>
                </a:cxn>
              </a:cxnLst>
              <a:rect l="0" t="0" r="r" b="b"/>
              <a:pathLst>
                <a:path w="137" h="16">
                  <a:moveTo>
                    <a:pt x="0" y="16"/>
                  </a:moveTo>
                  <a:cubicBezTo>
                    <a:pt x="137" y="16"/>
                    <a:pt x="137" y="16"/>
                    <a:pt x="137" y="16"/>
                  </a:cubicBezTo>
                  <a:cubicBezTo>
                    <a:pt x="137" y="0"/>
                    <a:pt x="137" y="0"/>
                    <a:pt x="137" y="0"/>
                  </a:cubicBezTo>
                  <a:cubicBezTo>
                    <a:pt x="16" y="0"/>
                    <a:pt x="16" y="0"/>
                    <a:pt x="16" y="0"/>
                  </a:cubicBezTo>
                  <a:cubicBezTo>
                    <a:pt x="10" y="5"/>
                    <a:pt x="5" y="11"/>
                    <a:pt x="0" y="16"/>
                  </a:cubicBez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Freeform 248"/>
            <p:cNvSpPr>
              <a:spLocks/>
            </p:cNvSpPr>
            <p:nvPr/>
          </p:nvSpPr>
          <p:spPr bwMode="auto">
            <a:xfrm>
              <a:off x="4960938" y="1722438"/>
              <a:ext cx="11113" cy="6350"/>
            </a:xfrm>
            <a:custGeom>
              <a:avLst/>
              <a:gdLst>
                <a:gd name="T0" fmla="*/ 0 w 25"/>
                <a:gd name="T1" fmla="*/ 16 h 16"/>
                <a:gd name="T2" fmla="*/ 25 w 25"/>
                <a:gd name="T3" fmla="*/ 16 h 16"/>
                <a:gd name="T4" fmla="*/ 25 w 25"/>
                <a:gd name="T5" fmla="*/ 0 h 16"/>
                <a:gd name="T6" fmla="*/ 11 w 25"/>
                <a:gd name="T7" fmla="*/ 0 h 16"/>
                <a:gd name="T8" fmla="*/ 0 w 25"/>
                <a:gd name="T9" fmla="*/ 16 h 16"/>
              </a:gdLst>
              <a:ahLst/>
              <a:cxnLst>
                <a:cxn ang="0">
                  <a:pos x="T0" y="T1"/>
                </a:cxn>
                <a:cxn ang="0">
                  <a:pos x="T2" y="T3"/>
                </a:cxn>
                <a:cxn ang="0">
                  <a:pos x="T4" y="T5"/>
                </a:cxn>
                <a:cxn ang="0">
                  <a:pos x="T6" y="T7"/>
                </a:cxn>
                <a:cxn ang="0">
                  <a:pos x="T8" y="T9"/>
                </a:cxn>
              </a:cxnLst>
              <a:rect l="0" t="0" r="r" b="b"/>
              <a:pathLst>
                <a:path w="25" h="16">
                  <a:moveTo>
                    <a:pt x="0" y="16"/>
                  </a:moveTo>
                  <a:cubicBezTo>
                    <a:pt x="25" y="16"/>
                    <a:pt x="25" y="16"/>
                    <a:pt x="25" y="16"/>
                  </a:cubicBezTo>
                  <a:cubicBezTo>
                    <a:pt x="25" y="0"/>
                    <a:pt x="25" y="0"/>
                    <a:pt x="25" y="0"/>
                  </a:cubicBezTo>
                  <a:cubicBezTo>
                    <a:pt x="11" y="0"/>
                    <a:pt x="11" y="0"/>
                    <a:pt x="11" y="0"/>
                  </a:cubicBezTo>
                  <a:cubicBezTo>
                    <a:pt x="7" y="5"/>
                    <a:pt x="4" y="11"/>
                    <a:pt x="0" y="16"/>
                  </a:cubicBez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Freeform 249"/>
            <p:cNvSpPr>
              <a:spLocks/>
            </p:cNvSpPr>
            <p:nvPr/>
          </p:nvSpPr>
          <p:spPr bwMode="auto">
            <a:xfrm>
              <a:off x="4953000" y="1736725"/>
              <a:ext cx="77788" cy="7938"/>
            </a:xfrm>
            <a:custGeom>
              <a:avLst/>
              <a:gdLst>
                <a:gd name="T0" fmla="*/ 0 w 183"/>
                <a:gd name="T1" fmla="*/ 17 h 17"/>
                <a:gd name="T2" fmla="*/ 183 w 183"/>
                <a:gd name="T3" fmla="*/ 17 h 17"/>
                <a:gd name="T4" fmla="*/ 183 w 183"/>
                <a:gd name="T5" fmla="*/ 0 h 17"/>
                <a:gd name="T6" fmla="*/ 8 w 183"/>
                <a:gd name="T7" fmla="*/ 0 h 17"/>
                <a:gd name="T8" fmla="*/ 0 w 183"/>
                <a:gd name="T9" fmla="*/ 17 h 17"/>
              </a:gdLst>
              <a:ahLst/>
              <a:cxnLst>
                <a:cxn ang="0">
                  <a:pos x="T0" y="T1"/>
                </a:cxn>
                <a:cxn ang="0">
                  <a:pos x="T2" y="T3"/>
                </a:cxn>
                <a:cxn ang="0">
                  <a:pos x="T4" y="T5"/>
                </a:cxn>
                <a:cxn ang="0">
                  <a:pos x="T6" y="T7"/>
                </a:cxn>
                <a:cxn ang="0">
                  <a:pos x="T8" y="T9"/>
                </a:cxn>
              </a:cxnLst>
              <a:rect l="0" t="0" r="r" b="b"/>
              <a:pathLst>
                <a:path w="183" h="17">
                  <a:moveTo>
                    <a:pt x="0" y="17"/>
                  </a:moveTo>
                  <a:cubicBezTo>
                    <a:pt x="183" y="17"/>
                    <a:pt x="183" y="17"/>
                    <a:pt x="183" y="17"/>
                  </a:cubicBezTo>
                  <a:cubicBezTo>
                    <a:pt x="183" y="0"/>
                    <a:pt x="183" y="0"/>
                    <a:pt x="183" y="0"/>
                  </a:cubicBezTo>
                  <a:cubicBezTo>
                    <a:pt x="8" y="0"/>
                    <a:pt x="8" y="0"/>
                    <a:pt x="8" y="0"/>
                  </a:cubicBezTo>
                  <a:cubicBezTo>
                    <a:pt x="5" y="6"/>
                    <a:pt x="2" y="11"/>
                    <a:pt x="0" y="17"/>
                  </a:cubicBez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Freeform 250"/>
            <p:cNvSpPr>
              <a:spLocks/>
            </p:cNvSpPr>
            <p:nvPr/>
          </p:nvSpPr>
          <p:spPr bwMode="auto">
            <a:xfrm>
              <a:off x="4946650" y="1752600"/>
              <a:ext cx="84138" cy="6350"/>
            </a:xfrm>
            <a:custGeom>
              <a:avLst/>
              <a:gdLst>
                <a:gd name="T0" fmla="*/ 0 w 197"/>
                <a:gd name="T1" fmla="*/ 16 h 16"/>
                <a:gd name="T2" fmla="*/ 197 w 197"/>
                <a:gd name="T3" fmla="*/ 16 h 16"/>
                <a:gd name="T4" fmla="*/ 197 w 197"/>
                <a:gd name="T5" fmla="*/ 0 h 16"/>
                <a:gd name="T6" fmla="*/ 5 w 197"/>
                <a:gd name="T7" fmla="*/ 0 h 16"/>
                <a:gd name="T8" fmla="*/ 0 w 197"/>
                <a:gd name="T9" fmla="*/ 16 h 16"/>
              </a:gdLst>
              <a:ahLst/>
              <a:cxnLst>
                <a:cxn ang="0">
                  <a:pos x="T0" y="T1"/>
                </a:cxn>
                <a:cxn ang="0">
                  <a:pos x="T2" y="T3"/>
                </a:cxn>
                <a:cxn ang="0">
                  <a:pos x="T4" y="T5"/>
                </a:cxn>
                <a:cxn ang="0">
                  <a:pos x="T6" y="T7"/>
                </a:cxn>
                <a:cxn ang="0">
                  <a:pos x="T8" y="T9"/>
                </a:cxn>
              </a:cxnLst>
              <a:rect l="0" t="0" r="r" b="b"/>
              <a:pathLst>
                <a:path w="197" h="16">
                  <a:moveTo>
                    <a:pt x="0" y="16"/>
                  </a:moveTo>
                  <a:cubicBezTo>
                    <a:pt x="197" y="16"/>
                    <a:pt x="197" y="16"/>
                    <a:pt x="197" y="16"/>
                  </a:cubicBezTo>
                  <a:cubicBezTo>
                    <a:pt x="197" y="0"/>
                    <a:pt x="197" y="0"/>
                    <a:pt x="197" y="0"/>
                  </a:cubicBezTo>
                  <a:cubicBezTo>
                    <a:pt x="5" y="0"/>
                    <a:pt x="5" y="0"/>
                    <a:pt x="5" y="0"/>
                  </a:cubicBezTo>
                  <a:cubicBezTo>
                    <a:pt x="3" y="5"/>
                    <a:pt x="2" y="11"/>
                    <a:pt x="0" y="16"/>
                  </a:cubicBez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Freeform 251"/>
            <p:cNvSpPr>
              <a:spLocks/>
            </p:cNvSpPr>
            <p:nvPr/>
          </p:nvSpPr>
          <p:spPr bwMode="auto">
            <a:xfrm>
              <a:off x="4943475" y="1768475"/>
              <a:ext cx="15875" cy="6350"/>
            </a:xfrm>
            <a:custGeom>
              <a:avLst/>
              <a:gdLst>
                <a:gd name="T0" fmla="*/ 0 w 37"/>
                <a:gd name="T1" fmla="*/ 16 h 16"/>
                <a:gd name="T2" fmla="*/ 37 w 37"/>
                <a:gd name="T3" fmla="*/ 16 h 16"/>
                <a:gd name="T4" fmla="*/ 37 w 37"/>
                <a:gd name="T5" fmla="*/ 0 h 16"/>
                <a:gd name="T6" fmla="*/ 3 w 37"/>
                <a:gd name="T7" fmla="*/ 0 h 16"/>
                <a:gd name="T8" fmla="*/ 0 w 37"/>
                <a:gd name="T9" fmla="*/ 16 h 16"/>
              </a:gdLst>
              <a:ahLst/>
              <a:cxnLst>
                <a:cxn ang="0">
                  <a:pos x="T0" y="T1"/>
                </a:cxn>
                <a:cxn ang="0">
                  <a:pos x="T2" y="T3"/>
                </a:cxn>
                <a:cxn ang="0">
                  <a:pos x="T4" y="T5"/>
                </a:cxn>
                <a:cxn ang="0">
                  <a:pos x="T6" y="T7"/>
                </a:cxn>
                <a:cxn ang="0">
                  <a:pos x="T8" y="T9"/>
                </a:cxn>
              </a:cxnLst>
              <a:rect l="0" t="0" r="r" b="b"/>
              <a:pathLst>
                <a:path w="37" h="16">
                  <a:moveTo>
                    <a:pt x="0" y="16"/>
                  </a:moveTo>
                  <a:cubicBezTo>
                    <a:pt x="37" y="16"/>
                    <a:pt x="37" y="16"/>
                    <a:pt x="37" y="16"/>
                  </a:cubicBezTo>
                  <a:cubicBezTo>
                    <a:pt x="37" y="0"/>
                    <a:pt x="37" y="0"/>
                    <a:pt x="37" y="0"/>
                  </a:cubicBezTo>
                  <a:cubicBezTo>
                    <a:pt x="3" y="0"/>
                    <a:pt x="3" y="0"/>
                    <a:pt x="3" y="0"/>
                  </a:cubicBezTo>
                  <a:cubicBezTo>
                    <a:pt x="2" y="5"/>
                    <a:pt x="0" y="11"/>
                    <a:pt x="0" y="16"/>
                  </a:cubicBez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Freeform 252"/>
            <p:cNvSpPr>
              <a:spLocks/>
            </p:cNvSpPr>
            <p:nvPr/>
          </p:nvSpPr>
          <p:spPr bwMode="auto">
            <a:xfrm>
              <a:off x="4956175" y="1852613"/>
              <a:ext cx="74613" cy="7938"/>
            </a:xfrm>
            <a:custGeom>
              <a:avLst/>
              <a:gdLst>
                <a:gd name="T0" fmla="*/ 9 w 177"/>
                <a:gd name="T1" fmla="*/ 17 h 17"/>
                <a:gd name="T2" fmla="*/ 177 w 177"/>
                <a:gd name="T3" fmla="*/ 17 h 17"/>
                <a:gd name="T4" fmla="*/ 177 w 177"/>
                <a:gd name="T5" fmla="*/ 0 h 17"/>
                <a:gd name="T6" fmla="*/ 0 w 177"/>
                <a:gd name="T7" fmla="*/ 0 h 17"/>
                <a:gd name="T8" fmla="*/ 9 w 177"/>
                <a:gd name="T9" fmla="*/ 17 h 17"/>
              </a:gdLst>
              <a:ahLst/>
              <a:cxnLst>
                <a:cxn ang="0">
                  <a:pos x="T0" y="T1"/>
                </a:cxn>
                <a:cxn ang="0">
                  <a:pos x="T2" y="T3"/>
                </a:cxn>
                <a:cxn ang="0">
                  <a:pos x="T4" y="T5"/>
                </a:cxn>
                <a:cxn ang="0">
                  <a:pos x="T6" y="T7"/>
                </a:cxn>
                <a:cxn ang="0">
                  <a:pos x="T8" y="T9"/>
                </a:cxn>
              </a:cxnLst>
              <a:rect l="0" t="0" r="r" b="b"/>
              <a:pathLst>
                <a:path w="177" h="17">
                  <a:moveTo>
                    <a:pt x="9" y="17"/>
                  </a:moveTo>
                  <a:cubicBezTo>
                    <a:pt x="177" y="17"/>
                    <a:pt x="177" y="17"/>
                    <a:pt x="177" y="17"/>
                  </a:cubicBezTo>
                  <a:cubicBezTo>
                    <a:pt x="177" y="0"/>
                    <a:pt x="177" y="0"/>
                    <a:pt x="177" y="0"/>
                  </a:cubicBezTo>
                  <a:cubicBezTo>
                    <a:pt x="0" y="0"/>
                    <a:pt x="0" y="0"/>
                    <a:pt x="0" y="0"/>
                  </a:cubicBezTo>
                  <a:cubicBezTo>
                    <a:pt x="3" y="6"/>
                    <a:pt x="6" y="11"/>
                    <a:pt x="9" y="17"/>
                  </a:cubicBez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 name="Freeform 253"/>
            <p:cNvSpPr>
              <a:spLocks/>
            </p:cNvSpPr>
            <p:nvPr/>
          </p:nvSpPr>
          <p:spPr bwMode="auto">
            <a:xfrm>
              <a:off x="4965700" y="1868488"/>
              <a:ext cx="65088" cy="6350"/>
            </a:xfrm>
            <a:custGeom>
              <a:avLst/>
              <a:gdLst>
                <a:gd name="T0" fmla="*/ 12 w 155"/>
                <a:gd name="T1" fmla="*/ 17 h 17"/>
                <a:gd name="T2" fmla="*/ 155 w 155"/>
                <a:gd name="T3" fmla="*/ 17 h 17"/>
                <a:gd name="T4" fmla="*/ 155 w 155"/>
                <a:gd name="T5" fmla="*/ 0 h 17"/>
                <a:gd name="T6" fmla="*/ 0 w 155"/>
                <a:gd name="T7" fmla="*/ 0 h 17"/>
                <a:gd name="T8" fmla="*/ 12 w 155"/>
                <a:gd name="T9" fmla="*/ 17 h 17"/>
              </a:gdLst>
              <a:ahLst/>
              <a:cxnLst>
                <a:cxn ang="0">
                  <a:pos x="T0" y="T1"/>
                </a:cxn>
                <a:cxn ang="0">
                  <a:pos x="T2" y="T3"/>
                </a:cxn>
                <a:cxn ang="0">
                  <a:pos x="T4" y="T5"/>
                </a:cxn>
                <a:cxn ang="0">
                  <a:pos x="T6" y="T7"/>
                </a:cxn>
                <a:cxn ang="0">
                  <a:pos x="T8" y="T9"/>
                </a:cxn>
              </a:cxnLst>
              <a:rect l="0" t="0" r="r" b="b"/>
              <a:pathLst>
                <a:path w="155" h="17">
                  <a:moveTo>
                    <a:pt x="12" y="17"/>
                  </a:moveTo>
                  <a:cubicBezTo>
                    <a:pt x="155" y="17"/>
                    <a:pt x="155" y="17"/>
                    <a:pt x="155" y="17"/>
                  </a:cubicBezTo>
                  <a:cubicBezTo>
                    <a:pt x="155" y="0"/>
                    <a:pt x="155" y="0"/>
                    <a:pt x="155" y="0"/>
                  </a:cubicBezTo>
                  <a:cubicBezTo>
                    <a:pt x="0" y="0"/>
                    <a:pt x="0" y="0"/>
                    <a:pt x="0" y="0"/>
                  </a:cubicBezTo>
                  <a:cubicBezTo>
                    <a:pt x="4" y="6"/>
                    <a:pt x="8" y="11"/>
                    <a:pt x="12" y="17"/>
                  </a:cubicBez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Freeform 254"/>
            <p:cNvSpPr>
              <a:spLocks/>
            </p:cNvSpPr>
            <p:nvPr/>
          </p:nvSpPr>
          <p:spPr bwMode="auto">
            <a:xfrm>
              <a:off x="4978400" y="1884363"/>
              <a:ext cx="52388" cy="6350"/>
            </a:xfrm>
            <a:custGeom>
              <a:avLst/>
              <a:gdLst>
                <a:gd name="T0" fmla="*/ 18 w 125"/>
                <a:gd name="T1" fmla="*/ 16 h 16"/>
                <a:gd name="T2" fmla="*/ 125 w 125"/>
                <a:gd name="T3" fmla="*/ 16 h 16"/>
                <a:gd name="T4" fmla="*/ 125 w 125"/>
                <a:gd name="T5" fmla="*/ 0 h 16"/>
                <a:gd name="T6" fmla="*/ 0 w 125"/>
                <a:gd name="T7" fmla="*/ 0 h 16"/>
                <a:gd name="T8" fmla="*/ 18 w 125"/>
                <a:gd name="T9" fmla="*/ 16 h 16"/>
              </a:gdLst>
              <a:ahLst/>
              <a:cxnLst>
                <a:cxn ang="0">
                  <a:pos x="T0" y="T1"/>
                </a:cxn>
                <a:cxn ang="0">
                  <a:pos x="T2" y="T3"/>
                </a:cxn>
                <a:cxn ang="0">
                  <a:pos x="T4" y="T5"/>
                </a:cxn>
                <a:cxn ang="0">
                  <a:pos x="T6" y="T7"/>
                </a:cxn>
                <a:cxn ang="0">
                  <a:pos x="T8" y="T9"/>
                </a:cxn>
              </a:cxnLst>
              <a:rect l="0" t="0" r="r" b="b"/>
              <a:pathLst>
                <a:path w="125" h="16">
                  <a:moveTo>
                    <a:pt x="18" y="16"/>
                  </a:moveTo>
                  <a:cubicBezTo>
                    <a:pt x="125" y="16"/>
                    <a:pt x="125" y="16"/>
                    <a:pt x="125" y="16"/>
                  </a:cubicBezTo>
                  <a:cubicBezTo>
                    <a:pt x="125" y="0"/>
                    <a:pt x="125" y="0"/>
                    <a:pt x="125" y="0"/>
                  </a:cubicBezTo>
                  <a:cubicBezTo>
                    <a:pt x="0" y="0"/>
                    <a:pt x="0" y="0"/>
                    <a:pt x="0" y="0"/>
                  </a:cubicBezTo>
                  <a:cubicBezTo>
                    <a:pt x="6" y="5"/>
                    <a:pt x="12" y="11"/>
                    <a:pt x="18" y="16"/>
                  </a:cubicBez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 name="Freeform 255"/>
            <p:cNvSpPr>
              <a:spLocks/>
            </p:cNvSpPr>
            <p:nvPr/>
          </p:nvSpPr>
          <p:spPr bwMode="auto">
            <a:xfrm>
              <a:off x="4995863" y="1898650"/>
              <a:ext cx="34925" cy="6350"/>
            </a:xfrm>
            <a:custGeom>
              <a:avLst/>
              <a:gdLst>
                <a:gd name="T0" fmla="*/ 27 w 82"/>
                <a:gd name="T1" fmla="*/ 16 h 16"/>
                <a:gd name="T2" fmla="*/ 82 w 82"/>
                <a:gd name="T3" fmla="*/ 16 h 16"/>
                <a:gd name="T4" fmla="*/ 82 w 82"/>
                <a:gd name="T5" fmla="*/ 0 h 16"/>
                <a:gd name="T6" fmla="*/ 0 w 82"/>
                <a:gd name="T7" fmla="*/ 0 h 16"/>
                <a:gd name="T8" fmla="*/ 27 w 82"/>
                <a:gd name="T9" fmla="*/ 16 h 16"/>
              </a:gdLst>
              <a:ahLst/>
              <a:cxnLst>
                <a:cxn ang="0">
                  <a:pos x="T0" y="T1"/>
                </a:cxn>
                <a:cxn ang="0">
                  <a:pos x="T2" y="T3"/>
                </a:cxn>
                <a:cxn ang="0">
                  <a:pos x="T4" y="T5"/>
                </a:cxn>
                <a:cxn ang="0">
                  <a:pos x="T6" y="T7"/>
                </a:cxn>
                <a:cxn ang="0">
                  <a:pos x="T8" y="T9"/>
                </a:cxn>
              </a:cxnLst>
              <a:rect l="0" t="0" r="r" b="b"/>
              <a:pathLst>
                <a:path w="82" h="16">
                  <a:moveTo>
                    <a:pt x="27" y="16"/>
                  </a:moveTo>
                  <a:cubicBezTo>
                    <a:pt x="82" y="16"/>
                    <a:pt x="82" y="16"/>
                    <a:pt x="82" y="16"/>
                  </a:cubicBezTo>
                  <a:cubicBezTo>
                    <a:pt x="82" y="0"/>
                    <a:pt x="82" y="0"/>
                    <a:pt x="82" y="0"/>
                  </a:cubicBezTo>
                  <a:cubicBezTo>
                    <a:pt x="0" y="0"/>
                    <a:pt x="0" y="0"/>
                    <a:pt x="0" y="0"/>
                  </a:cubicBezTo>
                  <a:cubicBezTo>
                    <a:pt x="9" y="6"/>
                    <a:pt x="18" y="11"/>
                    <a:pt x="27" y="16"/>
                  </a:cubicBez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256"/>
            <p:cNvSpPr>
              <a:spLocks/>
            </p:cNvSpPr>
            <p:nvPr/>
          </p:nvSpPr>
          <p:spPr bwMode="auto">
            <a:xfrm>
              <a:off x="5060950" y="1670050"/>
              <a:ext cx="69850" cy="252413"/>
            </a:xfrm>
            <a:custGeom>
              <a:avLst/>
              <a:gdLst>
                <a:gd name="T0" fmla="*/ 164 w 164"/>
                <a:gd name="T1" fmla="*/ 43 h 594"/>
                <a:gd name="T2" fmla="*/ 164 w 164"/>
                <a:gd name="T3" fmla="*/ 551 h 594"/>
                <a:gd name="T4" fmla="*/ 0 w 164"/>
                <a:gd name="T5" fmla="*/ 591 h 594"/>
                <a:gd name="T6" fmla="*/ 0 w 164"/>
                <a:gd name="T7" fmla="*/ 3 h 594"/>
                <a:gd name="T8" fmla="*/ 164 w 164"/>
                <a:gd name="T9" fmla="*/ 43 h 594"/>
              </a:gdLst>
              <a:ahLst/>
              <a:cxnLst>
                <a:cxn ang="0">
                  <a:pos x="T0" y="T1"/>
                </a:cxn>
                <a:cxn ang="0">
                  <a:pos x="T2" y="T3"/>
                </a:cxn>
                <a:cxn ang="0">
                  <a:pos x="T4" y="T5"/>
                </a:cxn>
                <a:cxn ang="0">
                  <a:pos x="T6" y="T7"/>
                </a:cxn>
                <a:cxn ang="0">
                  <a:pos x="T8" y="T9"/>
                </a:cxn>
              </a:cxnLst>
              <a:rect l="0" t="0" r="r" b="b"/>
              <a:pathLst>
                <a:path w="164" h="594">
                  <a:moveTo>
                    <a:pt x="164" y="43"/>
                  </a:moveTo>
                  <a:cubicBezTo>
                    <a:pt x="164" y="551"/>
                    <a:pt x="164" y="551"/>
                    <a:pt x="164" y="551"/>
                  </a:cubicBezTo>
                  <a:cubicBezTo>
                    <a:pt x="113" y="581"/>
                    <a:pt x="57" y="594"/>
                    <a:pt x="0" y="591"/>
                  </a:cubicBezTo>
                  <a:cubicBezTo>
                    <a:pt x="0" y="3"/>
                    <a:pt x="0" y="3"/>
                    <a:pt x="0" y="3"/>
                  </a:cubicBezTo>
                  <a:cubicBezTo>
                    <a:pt x="57" y="0"/>
                    <a:pt x="114" y="13"/>
                    <a:pt x="164" y="43"/>
                  </a:cubicBezTo>
                  <a:close/>
                </a:path>
              </a:pathLst>
            </a:custGeom>
            <a:solidFill>
              <a:schemeClr val="accent2">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Freeform 257"/>
            <p:cNvSpPr>
              <a:spLocks/>
            </p:cNvSpPr>
            <p:nvPr/>
          </p:nvSpPr>
          <p:spPr bwMode="auto">
            <a:xfrm>
              <a:off x="5141913" y="1735138"/>
              <a:ext cx="61913" cy="161925"/>
            </a:xfrm>
            <a:custGeom>
              <a:avLst/>
              <a:gdLst>
                <a:gd name="T0" fmla="*/ 0 w 148"/>
                <a:gd name="T1" fmla="*/ 0 h 379"/>
                <a:gd name="T2" fmla="*/ 84 w 148"/>
                <a:gd name="T3" fmla="*/ 0 h 379"/>
                <a:gd name="T4" fmla="*/ 23 w 148"/>
                <a:gd name="T5" fmla="*/ 360 h 379"/>
                <a:gd name="T6" fmla="*/ 0 w 148"/>
                <a:gd name="T7" fmla="*/ 379 h 379"/>
                <a:gd name="T8" fmla="*/ 0 w 148"/>
                <a:gd name="T9" fmla="*/ 0 h 379"/>
              </a:gdLst>
              <a:ahLst/>
              <a:cxnLst>
                <a:cxn ang="0">
                  <a:pos x="T0" y="T1"/>
                </a:cxn>
                <a:cxn ang="0">
                  <a:pos x="T2" y="T3"/>
                </a:cxn>
                <a:cxn ang="0">
                  <a:pos x="T4" y="T5"/>
                </a:cxn>
                <a:cxn ang="0">
                  <a:pos x="T6" y="T7"/>
                </a:cxn>
                <a:cxn ang="0">
                  <a:pos x="T8" y="T9"/>
                </a:cxn>
              </a:cxnLst>
              <a:rect l="0" t="0" r="r" b="b"/>
              <a:pathLst>
                <a:path w="148" h="379">
                  <a:moveTo>
                    <a:pt x="0" y="0"/>
                  </a:moveTo>
                  <a:cubicBezTo>
                    <a:pt x="84" y="0"/>
                    <a:pt x="84" y="0"/>
                    <a:pt x="84" y="0"/>
                  </a:cubicBezTo>
                  <a:cubicBezTo>
                    <a:pt x="148" y="117"/>
                    <a:pt x="126" y="267"/>
                    <a:pt x="23" y="360"/>
                  </a:cubicBezTo>
                  <a:cubicBezTo>
                    <a:pt x="16" y="367"/>
                    <a:pt x="8" y="373"/>
                    <a:pt x="0" y="379"/>
                  </a:cubicBezTo>
                  <a:lnTo>
                    <a:pt x="0" y="0"/>
                  </a:lnTo>
                  <a:close/>
                </a:path>
              </a:pathLst>
            </a:custGeom>
            <a:solidFill>
              <a:schemeClr val="accent2">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Freeform 258"/>
            <p:cNvSpPr>
              <a:spLocks/>
            </p:cNvSpPr>
            <p:nvPr/>
          </p:nvSpPr>
          <p:spPr bwMode="auto">
            <a:xfrm>
              <a:off x="4868863" y="1862138"/>
              <a:ext cx="122238" cy="115888"/>
            </a:xfrm>
            <a:custGeom>
              <a:avLst/>
              <a:gdLst>
                <a:gd name="T0" fmla="*/ 15 w 77"/>
                <a:gd name="T1" fmla="*/ 73 h 73"/>
                <a:gd name="T2" fmla="*/ 0 w 77"/>
                <a:gd name="T3" fmla="*/ 56 h 73"/>
                <a:gd name="T4" fmla="*/ 61 w 77"/>
                <a:gd name="T5" fmla="*/ 0 h 73"/>
                <a:gd name="T6" fmla="*/ 77 w 77"/>
                <a:gd name="T7" fmla="*/ 18 h 73"/>
                <a:gd name="T8" fmla="*/ 15 w 77"/>
                <a:gd name="T9" fmla="*/ 73 h 73"/>
              </a:gdLst>
              <a:ahLst/>
              <a:cxnLst>
                <a:cxn ang="0">
                  <a:pos x="T0" y="T1"/>
                </a:cxn>
                <a:cxn ang="0">
                  <a:pos x="T2" y="T3"/>
                </a:cxn>
                <a:cxn ang="0">
                  <a:pos x="T4" y="T5"/>
                </a:cxn>
                <a:cxn ang="0">
                  <a:pos x="T6" y="T7"/>
                </a:cxn>
                <a:cxn ang="0">
                  <a:pos x="T8" y="T9"/>
                </a:cxn>
              </a:cxnLst>
              <a:rect l="0" t="0" r="r" b="b"/>
              <a:pathLst>
                <a:path w="77" h="73">
                  <a:moveTo>
                    <a:pt x="15" y="73"/>
                  </a:moveTo>
                  <a:lnTo>
                    <a:pt x="0" y="56"/>
                  </a:lnTo>
                  <a:lnTo>
                    <a:pt x="61" y="0"/>
                  </a:lnTo>
                  <a:lnTo>
                    <a:pt x="77" y="18"/>
                  </a:lnTo>
                  <a:lnTo>
                    <a:pt x="15" y="73"/>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Freeform 259"/>
            <p:cNvSpPr>
              <a:spLocks/>
            </p:cNvSpPr>
            <p:nvPr/>
          </p:nvSpPr>
          <p:spPr bwMode="auto">
            <a:xfrm>
              <a:off x="4802188" y="1890713"/>
              <a:ext cx="155575" cy="147638"/>
            </a:xfrm>
            <a:custGeom>
              <a:avLst/>
              <a:gdLst>
                <a:gd name="T0" fmla="*/ 122 w 368"/>
                <a:gd name="T1" fmla="*/ 323 h 348"/>
                <a:gd name="T2" fmla="*/ 25 w 368"/>
                <a:gd name="T3" fmla="*/ 318 h 348"/>
                <a:gd name="T4" fmla="*/ 30 w 368"/>
                <a:gd name="T5" fmla="*/ 221 h 348"/>
                <a:gd name="T6" fmla="*/ 246 w 368"/>
                <a:gd name="T7" fmla="*/ 26 h 348"/>
                <a:gd name="T8" fmla="*/ 343 w 368"/>
                <a:gd name="T9" fmla="*/ 30 h 348"/>
                <a:gd name="T10" fmla="*/ 338 w 368"/>
                <a:gd name="T11" fmla="*/ 127 h 348"/>
                <a:gd name="T12" fmla="*/ 122 w 368"/>
                <a:gd name="T13" fmla="*/ 323 h 348"/>
              </a:gdLst>
              <a:ahLst/>
              <a:cxnLst>
                <a:cxn ang="0">
                  <a:pos x="T0" y="T1"/>
                </a:cxn>
                <a:cxn ang="0">
                  <a:pos x="T2" y="T3"/>
                </a:cxn>
                <a:cxn ang="0">
                  <a:pos x="T4" y="T5"/>
                </a:cxn>
                <a:cxn ang="0">
                  <a:pos x="T6" y="T7"/>
                </a:cxn>
                <a:cxn ang="0">
                  <a:pos x="T8" y="T9"/>
                </a:cxn>
                <a:cxn ang="0">
                  <a:pos x="T10" y="T11"/>
                </a:cxn>
                <a:cxn ang="0">
                  <a:pos x="T12" y="T13"/>
                </a:cxn>
              </a:cxnLst>
              <a:rect l="0" t="0" r="r" b="b"/>
              <a:pathLst>
                <a:path w="368" h="348">
                  <a:moveTo>
                    <a:pt x="122" y="323"/>
                  </a:moveTo>
                  <a:cubicBezTo>
                    <a:pt x="94" y="348"/>
                    <a:pt x="51" y="346"/>
                    <a:pt x="25" y="318"/>
                  </a:cubicBezTo>
                  <a:cubicBezTo>
                    <a:pt x="0" y="290"/>
                    <a:pt x="2" y="247"/>
                    <a:pt x="30" y="221"/>
                  </a:cubicBezTo>
                  <a:cubicBezTo>
                    <a:pt x="246" y="26"/>
                    <a:pt x="246" y="26"/>
                    <a:pt x="246" y="26"/>
                  </a:cubicBezTo>
                  <a:cubicBezTo>
                    <a:pt x="274" y="0"/>
                    <a:pt x="317" y="2"/>
                    <a:pt x="343" y="30"/>
                  </a:cubicBezTo>
                  <a:cubicBezTo>
                    <a:pt x="368" y="58"/>
                    <a:pt x="366" y="102"/>
                    <a:pt x="338" y="127"/>
                  </a:cubicBezTo>
                  <a:lnTo>
                    <a:pt x="122" y="323"/>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Freeform 260"/>
            <p:cNvSpPr>
              <a:spLocks noEditPoints="1"/>
            </p:cNvSpPr>
            <p:nvPr/>
          </p:nvSpPr>
          <p:spPr bwMode="auto">
            <a:xfrm>
              <a:off x="4918075" y="1660525"/>
              <a:ext cx="298450" cy="269875"/>
            </a:xfrm>
            <a:custGeom>
              <a:avLst/>
              <a:gdLst>
                <a:gd name="T0" fmla="*/ 587 w 705"/>
                <a:gd name="T1" fmla="*/ 104 h 634"/>
                <a:gd name="T2" fmla="*/ 352 w 705"/>
                <a:gd name="T3" fmla="*/ 0 h 634"/>
                <a:gd name="T4" fmla="*/ 352 w 705"/>
                <a:gd name="T5" fmla="*/ 59 h 634"/>
                <a:gd name="T6" fmla="*/ 543 w 705"/>
                <a:gd name="T7" fmla="*/ 144 h 634"/>
                <a:gd name="T8" fmla="*/ 526 w 705"/>
                <a:gd name="T9" fmla="*/ 508 h 634"/>
                <a:gd name="T10" fmla="*/ 352 w 705"/>
                <a:gd name="T11" fmla="*/ 575 h 634"/>
                <a:gd name="T12" fmla="*/ 352 w 705"/>
                <a:gd name="T13" fmla="*/ 634 h 634"/>
                <a:gd name="T14" fmla="*/ 565 w 705"/>
                <a:gd name="T15" fmla="*/ 552 h 634"/>
                <a:gd name="T16" fmla="*/ 587 w 705"/>
                <a:gd name="T17" fmla="*/ 104 h 634"/>
                <a:gd name="T18" fmla="*/ 352 w 705"/>
                <a:gd name="T19" fmla="*/ 0 h 634"/>
                <a:gd name="T20" fmla="*/ 139 w 705"/>
                <a:gd name="T21" fmla="*/ 82 h 634"/>
                <a:gd name="T22" fmla="*/ 117 w 705"/>
                <a:gd name="T23" fmla="*/ 530 h 634"/>
                <a:gd name="T24" fmla="*/ 352 w 705"/>
                <a:gd name="T25" fmla="*/ 634 h 634"/>
                <a:gd name="T26" fmla="*/ 352 w 705"/>
                <a:gd name="T27" fmla="*/ 575 h 634"/>
                <a:gd name="T28" fmla="*/ 161 w 705"/>
                <a:gd name="T29" fmla="*/ 490 h 634"/>
                <a:gd name="T30" fmla="*/ 161 w 705"/>
                <a:gd name="T31" fmla="*/ 490 h 634"/>
                <a:gd name="T32" fmla="*/ 179 w 705"/>
                <a:gd name="T33" fmla="*/ 126 h 634"/>
                <a:gd name="T34" fmla="*/ 352 w 705"/>
                <a:gd name="T35" fmla="*/ 59 h 634"/>
                <a:gd name="T36" fmla="*/ 352 w 705"/>
                <a:gd name="T37" fmla="*/ 0 h 6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05" h="634">
                  <a:moveTo>
                    <a:pt x="587" y="104"/>
                  </a:moveTo>
                  <a:cubicBezTo>
                    <a:pt x="525" y="35"/>
                    <a:pt x="439" y="0"/>
                    <a:pt x="352" y="0"/>
                  </a:cubicBezTo>
                  <a:cubicBezTo>
                    <a:pt x="352" y="59"/>
                    <a:pt x="352" y="59"/>
                    <a:pt x="352" y="59"/>
                  </a:cubicBezTo>
                  <a:cubicBezTo>
                    <a:pt x="422" y="59"/>
                    <a:pt x="492" y="87"/>
                    <a:pt x="543" y="144"/>
                  </a:cubicBezTo>
                  <a:cubicBezTo>
                    <a:pt x="639" y="249"/>
                    <a:pt x="631" y="412"/>
                    <a:pt x="526" y="508"/>
                  </a:cubicBezTo>
                  <a:cubicBezTo>
                    <a:pt x="476" y="553"/>
                    <a:pt x="414" y="575"/>
                    <a:pt x="352" y="575"/>
                  </a:cubicBezTo>
                  <a:cubicBezTo>
                    <a:pt x="352" y="634"/>
                    <a:pt x="352" y="634"/>
                    <a:pt x="352" y="634"/>
                  </a:cubicBezTo>
                  <a:cubicBezTo>
                    <a:pt x="428" y="634"/>
                    <a:pt x="505" y="607"/>
                    <a:pt x="565" y="552"/>
                  </a:cubicBezTo>
                  <a:cubicBezTo>
                    <a:pt x="695" y="434"/>
                    <a:pt x="705" y="234"/>
                    <a:pt x="587" y="104"/>
                  </a:cubicBezTo>
                  <a:close/>
                  <a:moveTo>
                    <a:pt x="352" y="0"/>
                  </a:moveTo>
                  <a:cubicBezTo>
                    <a:pt x="276" y="0"/>
                    <a:pt x="200" y="27"/>
                    <a:pt x="139" y="82"/>
                  </a:cubicBezTo>
                  <a:cubicBezTo>
                    <a:pt x="9" y="200"/>
                    <a:pt x="0" y="400"/>
                    <a:pt x="117" y="530"/>
                  </a:cubicBezTo>
                  <a:cubicBezTo>
                    <a:pt x="180" y="599"/>
                    <a:pt x="266" y="634"/>
                    <a:pt x="352" y="634"/>
                  </a:cubicBezTo>
                  <a:cubicBezTo>
                    <a:pt x="352" y="575"/>
                    <a:pt x="352" y="575"/>
                    <a:pt x="352" y="575"/>
                  </a:cubicBezTo>
                  <a:cubicBezTo>
                    <a:pt x="282" y="575"/>
                    <a:pt x="212" y="546"/>
                    <a:pt x="161" y="490"/>
                  </a:cubicBezTo>
                  <a:cubicBezTo>
                    <a:pt x="161" y="490"/>
                    <a:pt x="161" y="490"/>
                    <a:pt x="161" y="490"/>
                  </a:cubicBezTo>
                  <a:cubicBezTo>
                    <a:pt x="65" y="385"/>
                    <a:pt x="73" y="222"/>
                    <a:pt x="179" y="126"/>
                  </a:cubicBezTo>
                  <a:cubicBezTo>
                    <a:pt x="228" y="81"/>
                    <a:pt x="290" y="59"/>
                    <a:pt x="352" y="59"/>
                  </a:cubicBezTo>
                  <a:lnTo>
                    <a:pt x="352" y="0"/>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Freeform 261"/>
            <p:cNvSpPr>
              <a:spLocks/>
            </p:cNvSpPr>
            <p:nvPr/>
          </p:nvSpPr>
          <p:spPr bwMode="auto">
            <a:xfrm>
              <a:off x="4924425" y="1887538"/>
              <a:ext cx="38100" cy="39688"/>
            </a:xfrm>
            <a:custGeom>
              <a:avLst/>
              <a:gdLst>
                <a:gd name="T0" fmla="*/ 39 w 92"/>
                <a:gd name="T1" fmla="*/ 4 h 92"/>
                <a:gd name="T2" fmla="*/ 88 w 92"/>
                <a:gd name="T3" fmla="*/ 40 h 92"/>
                <a:gd name="T4" fmla="*/ 52 w 92"/>
                <a:gd name="T5" fmla="*/ 89 h 92"/>
                <a:gd name="T6" fmla="*/ 3 w 92"/>
                <a:gd name="T7" fmla="*/ 53 h 92"/>
                <a:gd name="T8" fmla="*/ 39 w 92"/>
                <a:gd name="T9" fmla="*/ 4 h 92"/>
              </a:gdLst>
              <a:ahLst/>
              <a:cxnLst>
                <a:cxn ang="0">
                  <a:pos x="T0" y="T1"/>
                </a:cxn>
                <a:cxn ang="0">
                  <a:pos x="T2" y="T3"/>
                </a:cxn>
                <a:cxn ang="0">
                  <a:pos x="T4" y="T5"/>
                </a:cxn>
                <a:cxn ang="0">
                  <a:pos x="T6" y="T7"/>
                </a:cxn>
                <a:cxn ang="0">
                  <a:pos x="T8" y="T9"/>
                </a:cxn>
              </a:cxnLst>
              <a:rect l="0" t="0" r="r" b="b"/>
              <a:pathLst>
                <a:path w="92" h="92">
                  <a:moveTo>
                    <a:pt x="39" y="4"/>
                  </a:moveTo>
                  <a:cubicBezTo>
                    <a:pt x="63" y="0"/>
                    <a:pt x="85" y="17"/>
                    <a:pt x="88" y="40"/>
                  </a:cubicBezTo>
                  <a:cubicBezTo>
                    <a:pt x="92" y="63"/>
                    <a:pt x="76" y="85"/>
                    <a:pt x="52" y="89"/>
                  </a:cubicBezTo>
                  <a:cubicBezTo>
                    <a:pt x="29" y="92"/>
                    <a:pt x="7" y="76"/>
                    <a:pt x="3" y="53"/>
                  </a:cubicBezTo>
                  <a:cubicBezTo>
                    <a:pt x="0" y="29"/>
                    <a:pt x="16" y="7"/>
                    <a:pt x="39" y="4"/>
                  </a:cubicBez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 name="Freeform 265"/>
            <p:cNvSpPr>
              <a:spLocks/>
            </p:cNvSpPr>
            <p:nvPr/>
          </p:nvSpPr>
          <p:spPr bwMode="auto">
            <a:xfrm>
              <a:off x="5354638" y="1938338"/>
              <a:ext cx="190500" cy="266700"/>
            </a:xfrm>
            <a:custGeom>
              <a:avLst/>
              <a:gdLst>
                <a:gd name="T0" fmla="*/ 92 w 446"/>
                <a:gd name="T1" fmla="*/ 0 h 628"/>
                <a:gd name="T2" fmla="*/ 354 w 446"/>
                <a:gd name="T3" fmla="*/ 0 h 628"/>
                <a:gd name="T4" fmla="*/ 446 w 446"/>
                <a:gd name="T5" fmla="*/ 66 h 628"/>
                <a:gd name="T6" fmla="*/ 446 w 446"/>
                <a:gd name="T7" fmla="*/ 562 h 628"/>
                <a:gd name="T8" fmla="*/ 354 w 446"/>
                <a:gd name="T9" fmla="*/ 628 h 628"/>
                <a:gd name="T10" fmla="*/ 92 w 446"/>
                <a:gd name="T11" fmla="*/ 628 h 628"/>
                <a:gd name="T12" fmla="*/ 0 w 446"/>
                <a:gd name="T13" fmla="*/ 562 h 628"/>
                <a:gd name="T14" fmla="*/ 0 w 446"/>
                <a:gd name="T15" fmla="*/ 66 h 628"/>
                <a:gd name="T16" fmla="*/ 92 w 446"/>
                <a:gd name="T17" fmla="*/ 0 h 6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6" h="628">
                  <a:moveTo>
                    <a:pt x="92" y="0"/>
                  </a:moveTo>
                  <a:cubicBezTo>
                    <a:pt x="354" y="0"/>
                    <a:pt x="354" y="0"/>
                    <a:pt x="354" y="0"/>
                  </a:cubicBezTo>
                  <a:cubicBezTo>
                    <a:pt x="404" y="0"/>
                    <a:pt x="446" y="30"/>
                    <a:pt x="446" y="66"/>
                  </a:cubicBezTo>
                  <a:cubicBezTo>
                    <a:pt x="446" y="562"/>
                    <a:pt x="446" y="562"/>
                    <a:pt x="446" y="562"/>
                  </a:cubicBezTo>
                  <a:cubicBezTo>
                    <a:pt x="446" y="599"/>
                    <a:pt x="404" y="628"/>
                    <a:pt x="354" y="628"/>
                  </a:cubicBezTo>
                  <a:cubicBezTo>
                    <a:pt x="92" y="628"/>
                    <a:pt x="92" y="628"/>
                    <a:pt x="92" y="628"/>
                  </a:cubicBezTo>
                  <a:cubicBezTo>
                    <a:pt x="42" y="628"/>
                    <a:pt x="0" y="599"/>
                    <a:pt x="0" y="562"/>
                  </a:cubicBezTo>
                  <a:cubicBezTo>
                    <a:pt x="0" y="66"/>
                    <a:pt x="0" y="66"/>
                    <a:pt x="0" y="66"/>
                  </a:cubicBezTo>
                  <a:cubicBezTo>
                    <a:pt x="0" y="30"/>
                    <a:pt x="42" y="0"/>
                    <a:pt x="92" y="0"/>
                  </a:cubicBezTo>
                  <a:close/>
                </a:path>
              </a:pathLst>
            </a:custGeom>
            <a:solidFill>
              <a:srgbClr val="4D4D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 name="Freeform 266"/>
            <p:cNvSpPr>
              <a:spLocks/>
            </p:cNvSpPr>
            <p:nvPr/>
          </p:nvSpPr>
          <p:spPr bwMode="auto">
            <a:xfrm>
              <a:off x="5367338" y="1965325"/>
              <a:ext cx="165100" cy="215900"/>
            </a:xfrm>
            <a:custGeom>
              <a:avLst/>
              <a:gdLst>
                <a:gd name="T0" fmla="*/ 1 w 391"/>
                <a:gd name="T1" fmla="*/ 0 h 505"/>
                <a:gd name="T2" fmla="*/ 389 w 391"/>
                <a:gd name="T3" fmla="*/ 0 h 505"/>
                <a:gd name="T4" fmla="*/ 391 w 391"/>
                <a:gd name="T5" fmla="*/ 1 h 505"/>
                <a:gd name="T6" fmla="*/ 391 w 391"/>
                <a:gd name="T7" fmla="*/ 504 h 505"/>
                <a:gd name="T8" fmla="*/ 389 w 391"/>
                <a:gd name="T9" fmla="*/ 505 h 505"/>
                <a:gd name="T10" fmla="*/ 1 w 391"/>
                <a:gd name="T11" fmla="*/ 505 h 505"/>
                <a:gd name="T12" fmla="*/ 0 w 391"/>
                <a:gd name="T13" fmla="*/ 504 h 505"/>
                <a:gd name="T14" fmla="*/ 0 w 391"/>
                <a:gd name="T15" fmla="*/ 1 h 505"/>
                <a:gd name="T16" fmla="*/ 1 w 391"/>
                <a:gd name="T17" fmla="*/ 0 h 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1" h="505">
                  <a:moveTo>
                    <a:pt x="1" y="0"/>
                  </a:moveTo>
                  <a:cubicBezTo>
                    <a:pt x="389" y="0"/>
                    <a:pt x="389" y="0"/>
                    <a:pt x="389" y="0"/>
                  </a:cubicBezTo>
                  <a:cubicBezTo>
                    <a:pt x="390" y="0"/>
                    <a:pt x="391" y="1"/>
                    <a:pt x="391" y="1"/>
                  </a:cubicBezTo>
                  <a:cubicBezTo>
                    <a:pt x="391" y="504"/>
                    <a:pt x="391" y="504"/>
                    <a:pt x="391" y="504"/>
                  </a:cubicBezTo>
                  <a:cubicBezTo>
                    <a:pt x="391" y="505"/>
                    <a:pt x="390" y="505"/>
                    <a:pt x="389" y="505"/>
                  </a:cubicBezTo>
                  <a:cubicBezTo>
                    <a:pt x="1" y="505"/>
                    <a:pt x="1" y="505"/>
                    <a:pt x="1" y="505"/>
                  </a:cubicBezTo>
                  <a:cubicBezTo>
                    <a:pt x="0" y="505"/>
                    <a:pt x="0" y="505"/>
                    <a:pt x="0" y="504"/>
                  </a:cubicBezTo>
                  <a:cubicBezTo>
                    <a:pt x="0" y="1"/>
                    <a:pt x="0" y="1"/>
                    <a:pt x="0" y="1"/>
                  </a:cubicBezTo>
                  <a:cubicBezTo>
                    <a:pt x="0" y="1"/>
                    <a:pt x="0" y="0"/>
                    <a:pt x="1"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 name="Freeform 267"/>
            <p:cNvSpPr>
              <a:spLocks/>
            </p:cNvSpPr>
            <p:nvPr/>
          </p:nvSpPr>
          <p:spPr bwMode="auto">
            <a:xfrm>
              <a:off x="5427663" y="1944688"/>
              <a:ext cx="44450" cy="4763"/>
            </a:xfrm>
            <a:custGeom>
              <a:avLst/>
              <a:gdLst>
                <a:gd name="T0" fmla="*/ 5 w 106"/>
                <a:gd name="T1" fmla="*/ 0 h 9"/>
                <a:gd name="T2" fmla="*/ 101 w 106"/>
                <a:gd name="T3" fmla="*/ 0 h 9"/>
                <a:gd name="T4" fmla="*/ 106 w 106"/>
                <a:gd name="T5" fmla="*/ 4 h 9"/>
                <a:gd name="T6" fmla="*/ 106 w 106"/>
                <a:gd name="T7" fmla="*/ 4 h 9"/>
                <a:gd name="T8" fmla="*/ 101 w 106"/>
                <a:gd name="T9" fmla="*/ 9 h 9"/>
                <a:gd name="T10" fmla="*/ 5 w 106"/>
                <a:gd name="T11" fmla="*/ 9 h 9"/>
                <a:gd name="T12" fmla="*/ 0 w 106"/>
                <a:gd name="T13" fmla="*/ 4 h 9"/>
                <a:gd name="T14" fmla="*/ 0 w 106"/>
                <a:gd name="T15" fmla="*/ 4 h 9"/>
                <a:gd name="T16" fmla="*/ 5 w 106"/>
                <a:gd name="T17"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6" h="9">
                  <a:moveTo>
                    <a:pt x="5" y="0"/>
                  </a:moveTo>
                  <a:cubicBezTo>
                    <a:pt x="101" y="0"/>
                    <a:pt x="101" y="0"/>
                    <a:pt x="101" y="0"/>
                  </a:cubicBezTo>
                  <a:cubicBezTo>
                    <a:pt x="104" y="0"/>
                    <a:pt x="106" y="2"/>
                    <a:pt x="106" y="4"/>
                  </a:cubicBezTo>
                  <a:cubicBezTo>
                    <a:pt x="106" y="4"/>
                    <a:pt x="106" y="4"/>
                    <a:pt x="106" y="4"/>
                  </a:cubicBezTo>
                  <a:cubicBezTo>
                    <a:pt x="106" y="7"/>
                    <a:pt x="104" y="9"/>
                    <a:pt x="101" y="9"/>
                  </a:cubicBezTo>
                  <a:cubicBezTo>
                    <a:pt x="5" y="9"/>
                    <a:pt x="5" y="9"/>
                    <a:pt x="5" y="9"/>
                  </a:cubicBezTo>
                  <a:cubicBezTo>
                    <a:pt x="2" y="9"/>
                    <a:pt x="0" y="7"/>
                    <a:pt x="0" y="4"/>
                  </a:cubicBezTo>
                  <a:cubicBezTo>
                    <a:pt x="0" y="4"/>
                    <a:pt x="0" y="4"/>
                    <a:pt x="0" y="4"/>
                  </a:cubicBezTo>
                  <a:cubicBezTo>
                    <a:pt x="0" y="2"/>
                    <a:pt x="2" y="0"/>
                    <a:pt x="5" y="0"/>
                  </a:cubicBezTo>
                  <a:close/>
                </a:path>
              </a:pathLst>
            </a:custGeom>
            <a:solidFill>
              <a:srgbClr val="9999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Oval 268"/>
            <p:cNvSpPr>
              <a:spLocks noChangeArrowheads="1"/>
            </p:cNvSpPr>
            <p:nvPr/>
          </p:nvSpPr>
          <p:spPr bwMode="auto">
            <a:xfrm>
              <a:off x="5443538" y="2185988"/>
              <a:ext cx="12700" cy="12700"/>
            </a:xfrm>
            <a:prstGeom prst="ellipse">
              <a:avLst/>
            </a:prstGeom>
            <a:solidFill>
              <a:srgbClr val="9999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Rectangle 269"/>
            <p:cNvSpPr>
              <a:spLocks noChangeArrowheads="1"/>
            </p:cNvSpPr>
            <p:nvPr/>
          </p:nvSpPr>
          <p:spPr bwMode="auto">
            <a:xfrm>
              <a:off x="5384800" y="2146300"/>
              <a:ext cx="130175" cy="9525"/>
            </a:xfrm>
            <a:prstGeom prst="rect">
              <a:avLst/>
            </a:prstGeom>
            <a:solidFill>
              <a:schemeClr val="accent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Rectangle 270"/>
            <p:cNvSpPr>
              <a:spLocks noChangeArrowheads="1"/>
            </p:cNvSpPr>
            <p:nvPr/>
          </p:nvSpPr>
          <p:spPr bwMode="auto">
            <a:xfrm>
              <a:off x="5384800" y="2044700"/>
              <a:ext cx="23813" cy="101600"/>
            </a:xfrm>
            <a:prstGeom prst="rect">
              <a:avLst/>
            </a:prstGeom>
            <a:solidFill>
              <a:schemeClr val="accent2">
                <a:lumMod val="40000"/>
                <a:lumOff val="6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Rectangle 271"/>
            <p:cNvSpPr>
              <a:spLocks noChangeArrowheads="1"/>
            </p:cNvSpPr>
            <p:nvPr/>
          </p:nvSpPr>
          <p:spPr bwMode="auto">
            <a:xfrm>
              <a:off x="5411788" y="2082800"/>
              <a:ext cx="22225" cy="6350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Rectangle 272"/>
            <p:cNvSpPr>
              <a:spLocks noChangeArrowheads="1"/>
            </p:cNvSpPr>
            <p:nvPr/>
          </p:nvSpPr>
          <p:spPr bwMode="auto">
            <a:xfrm>
              <a:off x="5438775" y="2105025"/>
              <a:ext cx="22225" cy="4127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 name="Rectangle 273"/>
            <p:cNvSpPr>
              <a:spLocks noChangeArrowheads="1"/>
            </p:cNvSpPr>
            <p:nvPr/>
          </p:nvSpPr>
          <p:spPr bwMode="auto">
            <a:xfrm>
              <a:off x="5464175" y="2084388"/>
              <a:ext cx="23813" cy="61913"/>
            </a:xfrm>
            <a:prstGeom prst="rect">
              <a:avLst/>
            </a:prstGeom>
            <a:solidFill>
              <a:schemeClr val="accent2">
                <a:lumMod val="40000"/>
                <a:lumOff val="6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 name="Rectangle 274"/>
            <p:cNvSpPr>
              <a:spLocks noChangeArrowheads="1"/>
            </p:cNvSpPr>
            <p:nvPr/>
          </p:nvSpPr>
          <p:spPr bwMode="auto">
            <a:xfrm>
              <a:off x="5491163" y="2101850"/>
              <a:ext cx="23813" cy="44450"/>
            </a:xfrm>
            <a:prstGeom prst="rect">
              <a:avLst/>
            </a:prstGeom>
            <a:solidFill>
              <a:schemeClr val="accent2">
                <a:lumMod val="40000"/>
                <a:lumOff val="6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 name="Rectangle 275"/>
            <p:cNvSpPr>
              <a:spLocks noChangeArrowheads="1"/>
            </p:cNvSpPr>
            <p:nvPr/>
          </p:nvSpPr>
          <p:spPr bwMode="auto">
            <a:xfrm>
              <a:off x="5456238" y="1981200"/>
              <a:ext cx="58738" cy="15875"/>
            </a:xfrm>
            <a:prstGeom prst="rect">
              <a:avLst/>
            </a:prstGeom>
            <a:solidFill>
              <a:schemeClr val="accent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9" name="Rectangle 276"/>
            <p:cNvSpPr>
              <a:spLocks noChangeArrowheads="1"/>
            </p:cNvSpPr>
            <p:nvPr/>
          </p:nvSpPr>
          <p:spPr bwMode="auto">
            <a:xfrm>
              <a:off x="5384800" y="1981200"/>
              <a:ext cx="58738" cy="15875"/>
            </a:xfrm>
            <a:prstGeom prst="rect">
              <a:avLst/>
            </a:prstGeom>
            <a:solidFill>
              <a:schemeClr val="accent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0" name="Rectangle 277"/>
            <p:cNvSpPr>
              <a:spLocks noChangeArrowheads="1"/>
            </p:cNvSpPr>
            <p:nvPr/>
          </p:nvSpPr>
          <p:spPr bwMode="auto">
            <a:xfrm>
              <a:off x="5456238" y="2000250"/>
              <a:ext cx="58738" cy="1588"/>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1" name="Rectangle 278"/>
            <p:cNvSpPr>
              <a:spLocks noChangeArrowheads="1"/>
            </p:cNvSpPr>
            <p:nvPr/>
          </p:nvSpPr>
          <p:spPr bwMode="auto">
            <a:xfrm>
              <a:off x="5456238" y="2005013"/>
              <a:ext cx="58738" cy="3175"/>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2" name="Rectangle 279"/>
            <p:cNvSpPr>
              <a:spLocks noChangeArrowheads="1"/>
            </p:cNvSpPr>
            <p:nvPr/>
          </p:nvSpPr>
          <p:spPr bwMode="auto">
            <a:xfrm>
              <a:off x="5456238" y="2009775"/>
              <a:ext cx="58738" cy="3175"/>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3" name="Rectangle 280"/>
            <p:cNvSpPr>
              <a:spLocks noChangeArrowheads="1"/>
            </p:cNvSpPr>
            <p:nvPr/>
          </p:nvSpPr>
          <p:spPr bwMode="auto">
            <a:xfrm>
              <a:off x="5456238" y="2016125"/>
              <a:ext cx="41275" cy="1588"/>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4" name="Rectangle 281"/>
            <p:cNvSpPr>
              <a:spLocks noChangeArrowheads="1"/>
            </p:cNvSpPr>
            <p:nvPr/>
          </p:nvSpPr>
          <p:spPr bwMode="auto">
            <a:xfrm>
              <a:off x="5456238" y="2020888"/>
              <a:ext cx="58738" cy="1588"/>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5" name="Rectangle 282"/>
            <p:cNvSpPr>
              <a:spLocks noChangeArrowheads="1"/>
            </p:cNvSpPr>
            <p:nvPr/>
          </p:nvSpPr>
          <p:spPr bwMode="auto">
            <a:xfrm>
              <a:off x="5456238" y="2025650"/>
              <a:ext cx="58738" cy="3175"/>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6" name="Rectangle 283"/>
            <p:cNvSpPr>
              <a:spLocks noChangeArrowheads="1"/>
            </p:cNvSpPr>
            <p:nvPr/>
          </p:nvSpPr>
          <p:spPr bwMode="auto">
            <a:xfrm>
              <a:off x="5456238" y="2030413"/>
              <a:ext cx="36513" cy="3175"/>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7" name="Rectangle 284"/>
            <p:cNvSpPr>
              <a:spLocks noChangeArrowheads="1"/>
            </p:cNvSpPr>
            <p:nvPr/>
          </p:nvSpPr>
          <p:spPr bwMode="auto">
            <a:xfrm>
              <a:off x="5384800" y="2000250"/>
              <a:ext cx="58738" cy="1588"/>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8" name="Rectangle 285"/>
            <p:cNvSpPr>
              <a:spLocks noChangeArrowheads="1"/>
            </p:cNvSpPr>
            <p:nvPr/>
          </p:nvSpPr>
          <p:spPr bwMode="auto">
            <a:xfrm>
              <a:off x="5384800" y="2005013"/>
              <a:ext cx="58738" cy="3175"/>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Rectangle 286"/>
            <p:cNvSpPr>
              <a:spLocks noChangeArrowheads="1"/>
            </p:cNvSpPr>
            <p:nvPr/>
          </p:nvSpPr>
          <p:spPr bwMode="auto">
            <a:xfrm>
              <a:off x="5384800" y="2009775"/>
              <a:ext cx="58738" cy="3175"/>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Rectangle 287"/>
            <p:cNvSpPr>
              <a:spLocks noChangeArrowheads="1"/>
            </p:cNvSpPr>
            <p:nvPr/>
          </p:nvSpPr>
          <p:spPr bwMode="auto">
            <a:xfrm>
              <a:off x="5384800" y="2016125"/>
              <a:ext cx="58738" cy="1588"/>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Rectangle 288"/>
            <p:cNvSpPr>
              <a:spLocks noChangeArrowheads="1"/>
            </p:cNvSpPr>
            <p:nvPr/>
          </p:nvSpPr>
          <p:spPr bwMode="auto">
            <a:xfrm>
              <a:off x="5384800" y="2020888"/>
              <a:ext cx="34925" cy="1588"/>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2" name="Rectangle 289"/>
            <p:cNvSpPr>
              <a:spLocks noChangeArrowheads="1"/>
            </p:cNvSpPr>
            <p:nvPr/>
          </p:nvSpPr>
          <p:spPr bwMode="auto">
            <a:xfrm>
              <a:off x="5384800" y="2025650"/>
              <a:ext cx="58738" cy="3175"/>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3" name="Rectangle 290"/>
            <p:cNvSpPr>
              <a:spLocks noChangeArrowheads="1"/>
            </p:cNvSpPr>
            <p:nvPr/>
          </p:nvSpPr>
          <p:spPr bwMode="auto">
            <a:xfrm>
              <a:off x="5384800" y="2030413"/>
              <a:ext cx="22225" cy="3175"/>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cxnSp>
        <p:nvCxnSpPr>
          <p:cNvPr id="5" name="Straight Connector 4"/>
          <p:cNvCxnSpPr/>
          <p:nvPr/>
        </p:nvCxnSpPr>
        <p:spPr>
          <a:xfrm>
            <a:off x="961092" y="2790533"/>
            <a:ext cx="118872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a:off x="2991876" y="2790533"/>
            <a:ext cx="1188720"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97" name="Straight Connector 296"/>
          <p:cNvCxnSpPr/>
          <p:nvPr/>
        </p:nvCxnSpPr>
        <p:spPr>
          <a:xfrm>
            <a:off x="4955440" y="2790533"/>
            <a:ext cx="1188720" cy="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301" name="Straight Connector 300"/>
          <p:cNvCxnSpPr/>
          <p:nvPr/>
        </p:nvCxnSpPr>
        <p:spPr>
          <a:xfrm>
            <a:off x="7047195" y="2790533"/>
            <a:ext cx="1188720" cy="0"/>
          </a:xfrm>
          <a:prstGeom prst="line">
            <a:avLst/>
          </a:prstGeom>
          <a:ln w="190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2812790"/>
      </p:ext>
    </p:extLst>
  </p:cSld>
  <p:clrMapOvr>
    <a:masterClrMapping/>
  </p:clrMapOvr>
  <mc:AlternateContent xmlns:mc="http://schemas.openxmlformats.org/markup-compatibility/2006" xmlns:p14="http://schemas.microsoft.com/office/powerpoint/2010/main">
    <mc:Choice Requires="p14">
      <p:transition spd="slow" p14:dur="1250" advClick="0" advTm="100">
        <p:push dir="r"/>
      </p:transition>
    </mc:Choice>
    <mc:Fallback xmlns="">
      <p:transition spd="slow" advClick="0" advTm="100">
        <p:push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295"/>
                                        </p:tgtEl>
                                        <p:attrNameLst>
                                          <p:attrName>style.visibility</p:attrName>
                                        </p:attrNameLst>
                                      </p:cBhvr>
                                      <p:to>
                                        <p:strVal val="visible"/>
                                      </p:to>
                                    </p:set>
                                    <p:animEffect transition="in" filter="wipe(up)">
                                      <p:cBhvr>
                                        <p:cTn id="7" dur="500"/>
                                        <p:tgtEl>
                                          <p:spTgt spid="29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65"/>
                                        </p:tgtEl>
                                        <p:attrNameLst>
                                          <p:attrName>style.visibility</p:attrName>
                                        </p:attrNameLst>
                                      </p:cBhvr>
                                      <p:to>
                                        <p:strVal val="visible"/>
                                      </p:to>
                                    </p:set>
                                    <p:animEffect transition="in" filter="fade">
                                      <p:cBhvr>
                                        <p:cTn id="11" dur="500"/>
                                        <p:tgtEl>
                                          <p:spTgt spid="365"/>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66"/>
                                        </p:tgtEl>
                                        <p:attrNameLst>
                                          <p:attrName>style.visibility</p:attrName>
                                        </p:attrNameLst>
                                      </p:cBhvr>
                                      <p:to>
                                        <p:strVal val="visible"/>
                                      </p:to>
                                    </p:set>
                                    <p:animEffect transition="in" filter="fade">
                                      <p:cBhvr>
                                        <p:cTn id="19" dur="500"/>
                                        <p:tgtEl>
                                          <p:spTgt spid="366"/>
                                        </p:tgtEl>
                                      </p:cBhvr>
                                    </p:animEffect>
                                  </p:childTnLst>
                                </p:cTn>
                              </p:par>
                            </p:childTnLst>
                          </p:cTn>
                        </p:par>
                        <p:par>
                          <p:cTn id="20" fill="hold">
                            <p:stCondLst>
                              <p:cond delay="2000"/>
                            </p:stCondLst>
                            <p:childTnLst>
                              <p:par>
                                <p:cTn id="21" presetID="22" presetClass="entr" presetSubtype="1" fill="hold" nodeType="afterEffect">
                                  <p:stCondLst>
                                    <p:cond delay="0"/>
                                  </p:stCondLst>
                                  <p:childTnLst>
                                    <p:set>
                                      <p:cBhvr>
                                        <p:cTn id="22" dur="1" fill="hold">
                                          <p:stCondLst>
                                            <p:cond delay="0"/>
                                          </p:stCondLst>
                                        </p:cTn>
                                        <p:tgtEl>
                                          <p:spTgt spid="298"/>
                                        </p:tgtEl>
                                        <p:attrNameLst>
                                          <p:attrName>style.visibility</p:attrName>
                                        </p:attrNameLst>
                                      </p:cBhvr>
                                      <p:to>
                                        <p:strVal val="visible"/>
                                      </p:to>
                                    </p:set>
                                    <p:animEffect transition="in" filter="wipe(up)">
                                      <p:cBhvr>
                                        <p:cTn id="23" dur="500"/>
                                        <p:tgtEl>
                                          <p:spTgt spid="298"/>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367"/>
                                        </p:tgtEl>
                                        <p:attrNameLst>
                                          <p:attrName>style.visibility</p:attrName>
                                        </p:attrNameLst>
                                      </p:cBhvr>
                                      <p:to>
                                        <p:strVal val="visible"/>
                                      </p:to>
                                    </p:set>
                                    <p:animEffect transition="in" filter="fade">
                                      <p:cBhvr>
                                        <p:cTn id="27" dur="500"/>
                                        <p:tgtEl>
                                          <p:spTgt spid="367"/>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294"/>
                                        </p:tgtEl>
                                        <p:attrNameLst>
                                          <p:attrName>style.visibility</p:attrName>
                                        </p:attrNameLst>
                                      </p:cBhvr>
                                      <p:to>
                                        <p:strVal val="visible"/>
                                      </p:to>
                                    </p:set>
                                    <p:animEffect transition="in" filter="fade">
                                      <p:cBhvr>
                                        <p:cTn id="31" dur="500"/>
                                        <p:tgtEl>
                                          <p:spTgt spid="294"/>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368"/>
                                        </p:tgtEl>
                                        <p:attrNameLst>
                                          <p:attrName>style.visibility</p:attrName>
                                        </p:attrNameLst>
                                      </p:cBhvr>
                                      <p:to>
                                        <p:strVal val="visible"/>
                                      </p:to>
                                    </p:set>
                                    <p:animEffect transition="in" filter="fade">
                                      <p:cBhvr>
                                        <p:cTn id="35" dur="500"/>
                                        <p:tgtEl>
                                          <p:spTgt spid="368"/>
                                        </p:tgtEl>
                                      </p:cBhvr>
                                    </p:animEffect>
                                  </p:childTnLst>
                                </p:cTn>
                              </p:par>
                            </p:childTnLst>
                          </p:cTn>
                        </p:par>
                        <p:par>
                          <p:cTn id="36" fill="hold">
                            <p:stCondLst>
                              <p:cond delay="4000"/>
                            </p:stCondLst>
                            <p:childTnLst>
                              <p:par>
                                <p:cTn id="37" presetID="22" presetClass="entr" presetSubtype="1" fill="hold" nodeType="afterEffect">
                                  <p:stCondLst>
                                    <p:cond delay="0"/>
                                  </p:stCondLst>
                                  <p:childTnLst>
                                    <p:set>
                                      <p:cBhvr>
                                        <p:cTn id="38" dur="1" fill="hold">
                                          <p:stCondLst>
                                            <p:cond delay="0"/>
                                          </p:stCondLst>
                                        </p:cTn>
                                        <p:tgtEl>
                                          <p:spTgt spid="299"/>
                                        </p:tgtEl>
                                        <p:attrNameLst>
                                          <p:attrName>style.visibility</p:attrName>
                                        </p:attrNameLst>
                                      </p:cBhvr>
                                      <p:to>
                                        <p:strVal val="visible"/>
                                      </p:to>
                                    </p:set>
                                    <p:animEffect transition="in" filter="wipe(up)">
                                      <p:cBhvr>
                                        <p:cTn id="39" dur="500"/>
                                        <p:tgtEl>
                                          <p:spTgt spid="299"/>
                                        </p:tgtEl>
                                      </p:cBhvr>
                                    </p:animEffect>
                                  </p:childTnLst>
                                </p:cTn>
                              </p:par>
                            </p:childTnLst>
                          </p:cTn>
                        </p:par>
                        <p:par>
                          <p:cTn id="40" fill="hold">
                            <p:stCondLst>
                              <p:cond delay="4500"/>
                            </p:stCondLst>
                            <p:childTnLst>
                              <p:par>
                                <p:cTn id="41" presetID="10" presetClass="entr" presetSubtype="0" fill="hold" grpId="0" nodeType="afterEffect">
                                  <p:stCondLst>
                                    <p:cond delay="0"/>
                                  </p:stCondLst>
                                  <p:childTnLst>
                                    <p:set>
                                      <p:cBhvr>
                                        <p:cTn id="42" dur="1" fill="hold">
                                          <p:stCondLst>
                                            <p:cond delay="0"/>
                                          </p:stCondLst>
                                        </p:cTn>
                                        <p:tgtEl>
                                          <p:spTgt spid="369"/>
                                        </p:tgtEl>
                                        <p:attrNameLst>
                                          <p:attrName>style.visibility</p:attrName>
                                        </p:attrNameLst>
                                      </p:cBhvr>
                                      <p:to>
                                        <p:strVal val="visible"/>
                                      </p:to>
                                    </p:set>
                                    <p:animEffect transition="in" filter="fade">
                                      <p:cBhvr>
                                        <p:cTn id="43" dur="500"/>
                                        <p:tgtEl>
                                          <p:spTgt spid="369"/>
                                        </p:tgtEl>
                                      </p:cBhvr>
                                    </p:animEffect>
                                  </p:childTnLst>
                                </p:cTn>
                              </p:par>
                            </p:childTnLst>
                          </p:cTn>
                        </p:par>
                        <p:par>
                          <p:cTn id="44" fill="hold">
                            <p:stCondLst>
                              <p:cond delay="5000"/>
                            </p:stCondLst>
                            <p:childTnLst>
                              <p:par>
                                <p:cTn id="45" presetID="10" presetClass="entr" presetSubtype="0" fill="hold" nodeType="afterEffect">
                                  <p:stCondLst>
                                    <p:cond delay="0"/>
                                  </p:stCondLst>
                                  <p:childTnLst>
                                    <p:set>
                                      <p:cBhvr>
                                        <p:cTn id="46" dur="1" fill="hold">
                                          <p:stCondLst>
                                            <p:cond delay="0"/>
                                          </p:stCondLst>
                                        </p:cTn>
                                        <p:tgtEl>
                                          <p:spTgt spid="297"/>
                                        </p:tgtEl>
                                        <p:attrNameLst>
                                          <p:attrName>style.visibility</p:attrName>
                                        </p:attrNameLst>
                                      </p:cBhvr>
                                      <p:to>
                                        <p:strVal val="visible"/>
                                      </p:to>
                                    </p:set>
                                    <p:animEffect transition="in" filter="fade">
                                      <p:cBhvr>
                                        <p:cTn id="47" dur="500"/>
                                        <p:tgtEl>
                                          <p:spTgt spid="297"/>
                                        </p:tgtEl>
                                      </p:cBhvr>
                                    </p:animEffect>
                                  </p:childTnLst>
                                </p:cTn>
                              </p:par>
                            </p:childTnLst>
                          </p:cTn>
                        </p:par>
                        <p:par>
                          <p:cTn id="48" fill="hold">
                            <p:stCondLst>
                              <p:cond delay="5500"/>
                            </p:stCondLst>
                            <p:childTnLst>
                              <p:par>
                                <p:cTn id="49" presetID="10" presetClass="entr" presetSubtype="0" fill="hold" grpId="0" nodeType="afterEffect">
                                  <p:stCondLst>
                                    <p:cond delay="0"/>
                                  </p:stCondLst>
                                  <p:childTnLst>
                                    <p:set>
                                      <p:cBhvr>
                                        <p:cTn id="50" dur="1" fill="hold">
                                          <p:stCondLst>
                                            <p:cond delay="0"/>
                                          </p:stCondLst>
                                        </p:cTn>
                                        <p:tgtEl>
                                          <p:spTgt spid="370"/>
                                        </p:tgtEl>
                                        <p:attrNameLst>
                                          <p:attrName>style.visibility</p:attrName>
                                        </p:attrNameLst>
                                      </p:cBhvr>
                                      <p:to>
                                        <p:strVal val="visible"/>
                                      </p:to>
                                    </p:set>
                                    <p:animEffect transition="in" filter="fade">
                                      <p:cBhvr>
                                        <p:cTn id="51" dur="500"/>
                                        <p:tgtEl>
                                          <p:spTgt spid="370"/>
                                        </p:tgtEl>
                                      </p:cBhvr>
                                    </p:animEffect>
                                  </p:childTnLst>
                                </p:cTn>
                              </p:par>
                            </p:childTnLst>
                          </p:cTn>
                        </p:par>
                        <p:par>
                          <p:cTn id="52" fill="hold">
                            <p:stCondLst>
                              <p:cond delay="6000"/>
                            </p:stCondLst>
                            <p:childTnLst>
                              <p:par>
                                <p:cTn id="53" presetID="22" presetClass="entr" presetSubtype="1" fill="hold" nodeType="afterEffect">
                                  <p:stCondLst>
                                    <p:cond delay="0"/>
                                  </p:stCondLst>
                                  <p:childTnLst>
                                    <p:set>
                                      <p:cBhvr>
                                        <p:cTn id="54" dur="1" fill="hold">
                                          <p:stCondLst>
                                            <p:cond delay="0"/>
                                          </p:stCondLst>
                                        </p:cTn>
                                        <p:tgtEl>
                                          <p:spTgt spid="300"/>
                                        </p:tgtEl>
                                        <p:attrNameLst>
                                          <p:attrName>style.visibility</p:attrName>
                                        </p:attrNameLst>
                                      </p:cBhvr>
                                      <p:to>
                                        <p:strVal val="visible"/>
                                      </p:to>
                                    </p:set>
                                    <p:animEffect transition="in" filter="wipe(up)">
                                      <p:cBhvr>
                                        <p:cTn id="55" dur="500"/>
                                        <p:tgtEl>
                                          <p:spTgt spid="300"/>
                                        </p:tgtEl>
                                      </p:cBhvr>
                                    </p:animEffect>
                                  </p:childTnLst>
                                </p:cTn>
                              </p:par>
                            </p:childTnLst>
                          </p:cTn>
                        </p:par>
                        <p:par>
                          <p:cTn id="56" fill="hold">
                            <p:stCondLst>
                              <p:cond delay="6500"/>
                            </p:stCondLst>
                            <p:childTnLst>
                              <p:par>
                                <p:cTn id="57" presetID="10" presetClass="entr" presetSubtype="0" fill="hold" grpId="0" nodeType="afterEffect">
                                  <p:stCondLst>
                                    <p:cond delay="0"/>
                                  </p:stCondLst>
                                  <p:childTnLst>
                                    <p:set>
                                      <p:cBhvr>
                                        <p:cTn id="58" dur="1" fill="hold">
                                          <p:stCondLst>
                                            <p:cond delay="0"/>
                                          </p:stCondLst>
                                        </p:cTn>
                                        <p:tgtEl>
                                          <p:spTgt spid="371"/>
                                        </p:tgtEl>
                                        <p:attrNameLst>
                                          <p:attrName>style.visibility</p:attrName>
                                        </p:attrNameLst>
                                      </p:cBhvr>
                                      <p:to>
                                        <p:strVal val="visible"/>
                                      </p:to>
                                    </p:set>
                                    <p:animEffect transition="in" filter="fade">
                                      <p:cBhvr>
                                        <p:cTn id="59" dur="500"/>
                                        <p:tgtEl>
                                          <p:spTgt spid="371"/>
                                        </p:tgtEl>
                                      </p:cBhvr>
                                    </p:animEffect>
                                  </p:childTnLst>
                                </p:cTn>
                              </p:par>
                            </p:childTnLst>
                          </p:cTn>
                        </p:par>
                        <p:par>
                          <p:cTn id="60" fill="hold">
                            <p:stCondLst>
                              <p:cond delay="7000"/>
                            </p:stCondLst>
                            <p:childTnLst>
                              <p:par>
                                <p:cTn id="61" presetID="10" presetClass="entr" presetSubtype="0" fill="hold" nodeType="afterEffect">
                                  <p:stCondLst>
                                    <p:cond delay="0"/>
                                  </p:stCondLst>
                                  <p:childTnLst>
                                    <p:set>
                                      <p:cBhvr>
                                        <p:cTn id="62" dur="1" fill="hold">
                                          <p:stCondLst>
                                            <p:cond delay="0"/>
                                          </p:stCondLst>
                                        </p:cTn>
                                        <p:tgtEl>
                                          <p:spTgt spid="301"/>
                                        </p:tgtEl>
                                        <p:attrNameLst>
                                          <p:attrName>style.visibility</p:attrName>
                                        </p:attrNameLst>
                                      </p:cBhvr>
                                      <p:to>
                                        <p:strVal val="visible"/>
                                      </p:to>
                                    </p:set>
                                    <p:animEffect transition="in" filter="fade">
                                      <p:cBhvr>
                                        <p:cTn id="63" dur="500"/>
                                        <p:tgtEl>
                                          <p:spTgt spid="301"/>
                                        </p:tgtEl>
                                      </p:cBhvr>
                                    </p:animEffect>
                                  </p:childTnLst>
                                </p:cTn>
                              </p:par>
                            </p:childTnLst>
                          </p:cTn>
                        </p:par>
                        <p:par>
                          <p:cTn id="64" fill="hold">
                            <p:stCondLst>
                              <p:cond delay="7500"/>
                            </p:stCondLst>
                            <p:childTnLst>
                              <p:par>
                                <p:cTn id="65" presetID="10" presetClass="entr" presetSubtype="0" fill="hold" grpId="0" nodeType="afterEffect">
                                  <p:stCondLst>
                                    <p:cond delay="0"/>
                                  </p:stCondLst>
                                  <p:childTnLst>
                                    <p:set>
                                      <p:cBhvr>
                                        <p:cTn id="66" dur="1" fill="hold">
                                          <p:stCondLst>
                                            <p:cond delay="0"/>
                                          </p:stCondLst>
                                        </p:cTn>
                                        <p:tgtEl>
                                          <p:spTgt spid="372"/>
                                        </p:tgtEl>
                                        <p:attrNameLst>
                                          <p:attrName>style.visibility</p:attrName>
                                        </p:attrNameLst>
                                      </p:cBhvr>
                                      <p:to>
                                        <p:strVal val="visible"/>
                                      </p:to>
                                    </p:set>
                                    <p:animEffect transition="in" filter="fade">
                                      <p:cBhvr>
                                        <p:cTn id="67" dur="500"/>
                                        <p:tgtEl>
                                          <p:spTgt spid="3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5" grpId="0"/>
      <p:bldP spid="366" grpId="0"/>
      <p:bldP spid="367" grpId="0"/>
      <p:bldP spid="368" grpId="0"/>
      <p:bldP spid="369" grpId="0"/>
      <p:bldP spid="370" grpId="0"/>
      <p:bldP spid="371" grpId="0"/>
      <p:bldP spid="372"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solidFill>
                  <a:schemeClr val="accent1"/>
                </a:solidFill>
              </a:rPr>
              <a:t>Cross-regional HEIs collaboration </a:t>
            </a:r>
            <a:r>
              <a:rPr lang="en-US" dirty="0"/>
              <a:t>is becoming most efficient </a:t>
            </a:r>
          </a:p>
        </p:txBody>
      </p:sp>
      <p:sp>
        <p:nvSpPr>
          <p:cNvPr id="3" name="Text Placeholder 2"/>
          <p:cNvSpPr>
            <a:spLocks noGrp="1"/>
          </p:cNvSpPr>
          <p:nvPr>
            <p:ph type="body" sz="quarter" idx="11"/>
          </p:nvPr>
        </p:nvSpPr>
        <p:spPr>
          <a:xfrm>
            <a:off x="594360" y="1198896"/>
            <a:ext cx="7955280" cy="169691"/>
          </a:xfrm>
        </p:spPr>
        <p:txBody>
          <a:bodyPr/>
          <a:lstStyle/>
          <a:p>
            <a:r>
              <a:rPr lang="en-US" dirty="0"/>
              <a:t>with the use of online educational methods and interactive tools. </a:t>
            </a:r>
          </a:p>
        </p:txBody>
      </p:sp>
      <p:grpSp>
        <p:nvGrpSpPr>
          <p:cNvPr id="534" name="Group 533"/>
          <p:cNvGrpSpPr/>
          <p:nvPr/>
        </p:nvGrpSpPr>
        <p:grpSpPr>
          <a:xfrm>
            <a:off x="926120" y="1624551"/>
            <a:ext cx="1080083" cy="1008830"/>
            <a:chOff x="2136380" y="3065029"/>
            <a:chExt cx="1140438" cy="1065204"/>
          </a:xfrm>
        </p:grpSpPr>
        <p:sp>
          <p:nvSpPr>
            <p:cNvPr id="731" name="Freeform 588"/>
            <p:cNvSpPr>
              <a:spLocks noEditPoints="1"/>
            </p:cNvSpPr>
            <p:nvPr/>
          </p:nvSpPr>
          <p:spPr bwMode="auto">
            <a:xfrm>
              <a:off x="2582340" y="3137033"/>
              <a:ext cx="192750" cy="195428"/>
            </a:xfrm>
            <a:custGeom>
              <a:avLst/>
              <a:gdLst>
                <a:gd name="T0" fmla="*/ 205 w 410"/>
                <a:gd name="T1" fmla="*/ 28 h 411"/>
                <a:gd name="T2" fmla="*/ 225 w 410"/>
                <a:gd name="T3" fmla="*/ 30 h 411"/>
                <a:gd name="T4" fmla="*/ 234 w 410"/>
                <a:gd name="T5" fmla="*/ 0 h 411"/>
                <a:gd name="T6" fmla="*/ 296 w 410"/>
                <a:gd name="T7" fmla="*/ 19 h 411"/>
                <a:gd name="T8" fmla="*/ 287 w 410"/>
                <a:gd name="T9" fmla="*/ 48 h 411"/>
                <a:gd name="T10" fmla="*/ 343 w 410"/>
                <a:gd name="T11" fmla="*/ 95 h 411"/>
                <a:gd name="T12" fmla="*/ 370 w 410"/>
                <a:gd name="T13" fmla="*/ 81 h 411"/>
                <a:gd name="T14" fmla="*/ 401 w 410"/>
                <a:gd name="T15" fmla="*/ 138 h 411"/>
                <a:gd name="T16" fmla="*/ 374 w 410"/>
                <a:gd name="T17" fmla="*/ 152 h 411"/>
                <a:gd name="T18" fmla="*/ 381 w 410"/>
                <a:gd name="T19" fmla="*/ 225 h 411"/>
                <a:gd name="T20" fmla="*/ 410 w 410"/>
                <a:gd name="T21" fmla="*/ 234 h 411"/>
                <a:gd name="T22" fmla="*/ 392 w 410"/>
                <a:gd name="T23" fmla="*/ 296 h 411"/>
                <a:gd name="T24" fmla="*/ 362 w 410"/>
                <a:gd name="T25" fmla="*/ 287 h 411"/>
                <a:gd name="T26" fmla="*/ 316 w 410"/>
                <a:gd name="T27" fmla="*/ 344 h 411"/>
                <a:gd name="T28" fmla="*/ 330 w 410"/>
                <a:gd name="T29" fmla="*/ 371 h 411"/>
                <a:gd name="T30" fmla="*/ 273 w 410"/>
                <a:gd name="T31" fmla="*/ 401 h 411"/>
                <a:gd name="T32" fmla="*/ 258 w 410"/>
                <a:gd name="T33" fmla="*/ 374 h 411"/>
                <a:gd name="T34" fmla="*/ 205 w 410"/>
                <a:gd name="T35" fmla="*/ 383 h 411"/>
                <a:gd name="T36" fmla="*/ 205 w 410"/>
                <a:gd name="T37" fmla="*/ 336 h 411"/>
                <a:gd name="T38" fmla="*/ 330 w 410"/>
                <a:gd name="T39" fmla="*/ 244 h 411"/>
                <a:gd name="T40" fmla="*/ 243 w 410"/>
                <a:gd name="T41" fmla="*/ 80 h 411"/>
                <a:gd name="T42" fmla="*/ 205 w 410"/>
                <a:gd name="T43" fmla="*/ 75 h 411"/>
                <a:gd name="T44" fmla="*/ 205 w 410"/>
                <a:gd name="T45" fmla="*/ 28 h 411"/>
                <a:gd name="T46" fmla="*/ 94 w 410"/>
                <a:gd name="T47" fmla="*/ 67 h 411"/>
                <a:gd name="T48" fmla="*/ 80 w 410"/>
                <a:gd name="T49" fmla="*/ 40 h 411"/>
                <a:gd name="T50" fmla="*/ 137 w 410"/>
                <a:gd name="T51" fmla="*/ 10 h 411"/>
                <a:gd name="T52" fmla="*/ 152 w 410"/>
                <a:gd name="T53" fmla="*/ 37 h 411"/>
                <a:gd name="T54" fmla="*/ 205 w 410"/>
                <a:gd name="T55" fmla="*/ 28 h 411"/>
                <a:gd name="T56" fmla="*/ 205 w 410"/>
                <a:gd name="T57" fmla="*/ 75 h 411"/>
                <a:gd name="T58" fmla="*/ 80 w 410"/>
                <a:gd name="T59" fmla="*/ 168 h 411"/>
                <a:gd name="T60" fmla="*/ 167 w 410"/>
                <a:gd name="T61" fmla="*/ 331 h 411"/>
                <a:gd name="T62" fmla="*/ 167 w 410"/>
                <a:gd name="T63" fmla="*/ 331 h 411"/>
                <a:gd name="T64" fmla="*/ 205 w 410"/>
                <a:gd name="T65" fmla="*/ 336 h 411"/>
                <a:gd name="T66" fmla="*/ 205 w 410"/>
                <a:gd name="T67" fmla="*/ 383 h 411"/>
                <a:gd name="T68" fmla="*/ 185 w 410"/>
                <a:gd name="T69" fmla="*/ 382 h 411"/>
                <a:gd name="T70" fmla="*/ 176 w 410"/>
                <a:gd name="T71" fmla="*/ 411 h 411"/>
                <a:gd name="T72" fmla="*/ 115 w 410"/>
                <a:gd name="T73" fmla="*/ 392 h 411"/>
                <a:gd name="T74" fmla="*/ 123 w 410"/>
                <a:gd name="T75" fmla="*/ 363 h 411"/>
                <a:gd name="T76" fmla="*/ 67 w 410"/>
                <a:gd name="T77" fmla="*/ 316 h 411"/>
                <a:gd name="T78" fmla="*/ 40 w 410"/>
                <a:gd name="T79" fmla="*/ 331 h 411"/>
                <a:gd name="T80" fmla="*/ 9 w 410"/>
                <a:gd name="T81" fmla="*/ 274 h 411"/>
                <a:gd name="T82" fmla="*/ 36 w 410"/>
                <a:gd name="T83" fmla="*/ 259 h 411"/>
                <a:gd name="T84" fmla="*/ 29 w 410"/>
                <a:gd name="T85" fmla="*/ 186 h 411"/>
                <a:gd name="T86" fmla="*/ 0 w 410"/>
                <a:gd name="T87" fmla="*/ 177 h 411"/>
                <a:gd name="T88" fmla="*/ 18 w 410"/>
                <a:gd name="T89" fmla="*/ 115 h 411"/>
                <a:gd name="T90" fmla="*/ 48 w 410"/>
                <a:gd name="T91" fmla="*/ 124 h 411"/>
                <a:gd name="T92" fmla="*/ 94 w 410"/>
                <a:gd name="T93" fmla="*/ 67 h 4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10" h="411">
                  <a:moveTo>
                    <a:pt x="205" y="28"/>
                  </a:moveTo>
                  <a:cubicBezTo>
                    <a:pt x="212" y="28"/>
                    <a:pt x="218" y="29"/>
                    <a:pt x="225" y="30"/>
                  </a:cubicBezTo>
                  <a:cubicBezTo>
                    <a:pt x="234" y="0"/>
                    <a:pt x="234" y="0"/>
                    <a:pt x="234" y="0"/>
                  </a:cubicBezTo>
                  <a:cubicBezTo>
                    <a:pt x="296" y="19"/>
                    <a:pt x="296" y="19"/>
                    <a:pt x="296" y="19"/>
                  </a:cubicBezTo>
                  <a:cubicBezTo>
                    <a:pt x="287" y="48"/>
                    <a:pt x="287" y="48"/>
                    <a:pt x="287" y="48"/>
                  </a:cubicBezTo>
                  <a:cubicBezTo>
                    <a:pt x="309" y="60"/>
                    <a:pt x="328" y="76"/>
                    <a:pt x="343" y="95"/>
                  </a:cubicBezTo>
                  <a:cubicBezTo>
                    <a:pt x="370" y="81"/>
                    <a:pt x="370" y="81"/>
                    <a:pt x="370" y="81"/>
                  </a:cubicBezTo>
                  <a:cubicBezTo>
                    <a:pt x="401" y="138"/>
                    <a:pt x="401" y="138"/>
                    <a:pt x="401" y="138"/>
                  </a:cubicBezTo>
                  <a:cubicBezTo>
                    <a:pt x="374" y="152"/>
                    <a:pt x="374" y="152"/>
                    <a:pt x="374" y="152"/>
                  </a:cubicBezTo>
                  <a:cubicBezTo>
                    <a:pt x="381" y="175"/>
                    <a:pt x="384" y="200"/>
                    <a:pt x="381" y="225"/>
                  </a:cubicBezTo>
                  <a:cubicBezTo>
                    <a:pt x="410" y="234"/>
                    <a:pt x="410" y="234"/>
                    <a:pt x="410" y="234"/>
                  </a:cubicBezTo>
                  <a:cubicBezTo>
                    <a:pt x="392" y="296"/>
                    <a:pt x="392" y="296"/>
                    <a:pt x="392" y="296"/>
                  </a:cubicBezTo>
                  <a:cubicBezTo>
                    <a:pt x="362" y="287"/>
                    <a:pt x="362" y="287"/>
                    <a:pt x="362" y="287"/>
                  </a:cubicBezTo>
                  <a:cubicBezTo>
                    <a:pt x="351" y="310"/>
                    <a:pt x="335" y="329"/>
                    <a:pt x="316" y="344"/>
                  </a:cubicBezTo>
                  <a:cubicBezTo>
                    <a:pt x="330" y="371"/>
                    <a:pt x="330" y="371"/>
                    <a:pt x="330" y="371"/>
                  </a:cubicBezTo>
                  <a:cubicBezTo>
                    <a:pt x="273" y="401"/>
                    <a:pt x="273" y="401"/>
                    <a:pt x="273" y="401"/>
                  </a:cubicBezTo>
                  <a:cubicBezTo>
                    <a:pt x="258" y="374"/>
                    <a:pt x="258" y="374"/>
                    <a:pt x="258" y="374"/>
                  </a:cubicBezTo>
                  <a:cubicBezTo>
                    <a:pt x="241" y="380"/>
                    <a:pt x="223" y="383"/>
                    <a:pt x="205" y="383"/>
                  </a:cubicBezTo>
                  <a:cubicBezTo>
                    <a:pt x="205" y="336"/>
                    <a:pt x="205" y="336"/>
                    <a:pt x="205" y="336"/>
                  </a:cubicBezTo>
                  <a:cubicBezTo>
                    <a:pt x="261" y="336"/>
                    <a:pt x="313" y="300"/>
                    <a:pt x="330" y="244"/>
                  </a:cubicBezTo>
                  <a:cubicBezTo>
                    <a:pt x="351" y="175"/>
                    <a:pt x="312" y="101"/>
                    <a:pt x="243" y="80"/>
                  </a:cubicBezTo>
                  <a:cubicBezTo>
                    <a:pt x="230" y="77"/>
                    <a:pt x="218" y="75"/>
                    <a:pt x="205" y="75"/>
                  </a:cubicBezTo>
                  <a:lnTo>
                    <a:pt x="205" y="28"/>
                  </a:lnTo>
                  <a:close/>
                  <a:moveTo>
                    <a:pt x="94" y="67"/>
                  </a:moveTo>
                  <a:cubicBezTo>
                    <a:pt x="80" y="40"/>
                    <a:pt x="80" y="40"/>
                    <a:pt x="80" y="40"/>
                  </a:cubicBezTo>
                  <a:cubicBezTo>
                    <a:pt x="137" y="10"/>
                    <a:pt x="137" y="10"/>
                    <a:pt x="137" y="10"/>
                  </a:cubicBezTo>
                  <a:cubicBezTo>
                    <a:pt x="152" y="37"/>
                    <a:pt x="152" y="37"/>
                    <a:pt x="152" y="37"/>
                  </a:cubicBezTo>
                  <a:cubicBezTo>
                    <a:pt x="169" y="31"/>
                    <a:pt x="187" y="28"/>
                    <a:pt x="205" y="28"/>
                  </a:cubicBezTo>
                  <a:cubicBezTo>
                    <a:pt x="205" y="75"/>
                    <a:pt x="205" y="75"/>
                    <a:pt x="205" y="75"/>
                  </a:cubicBezTo>
                  <a:cubicBezTo>
                    <a:pt x="149" y="75"/>
                    <a:pt x="97" y="111"/>
                    <a:pt x="80" y="168"/>
                  </a:cubicBezTo>
                  <a:cubicBezTo>
                    <a:pt x="59" y="237"/>
                    <a:pt x="98" y="310"/>
                    <a:pt x="167" y="331"/>
                  </a:cubicBezTo>
                  <a:cubicBezTo>
                    <a:pt x="167" y="331"/>
                    <a:pt x="167" y="331"/>
                    <a:pt x="167" y="331"/>
                  </a:cubicBezTo>
                  <a:cubicBezTo>
                    <a:pt x="180" y="335"/>
                    <a:pt x="192" y="336"/>
                    <a:pt x="205" y="336"/>
                  </a:cubicBezTo>
                  <a:cubicBezTo>
                    <a:pt x="205" y="383"/>
                    <a:pt x="205" y="383"/>
                    <a:pt x="205" y="383"/>
                  </a:cubicBezTo>
                  <a:cubicBezTo>
                    <a:pt x="198" y="383"/>
                    <a:pt x="192" y="382"/>
                    <a:pt x="185" y="382"/>
                  </a:cubicBezTo>
                  <a:cubicBezTo>
                    <a:pt x="176" y="411"/>
                    <a:pt x="176" y="411"/>
                    <a:pt x="176" y="411"/>
                  </a:cubicBezTo>
                  <a:cubicBezTo>
                    <a:pt x="115" y="392"/>
                    <a:pt x="115" y="392"/>
                    <a:pt x="115" y="392"/>
                  </a:cubicBezTo>
                  <a:cubicBezTo>
                    <a:pt x="123" y="363"/>
                    <a:pt x="123" y="363"/>
                    <a:pt x="123" y="363"/>
                  </a:cubicBezTo>
                  <a:cubicBezTo>
                    <a:pt x="101" y="351"/>
                    <a:pt x="82" y="335"/>
                    <a:pt x="67" y="316"/>
                  </a:cubicBezTo>
                  <a:cubicBezTo>
                    <a:pt x="40" y="331"/>
                    <a:pt x="40" y="331"/>
                    <a:pt x="40" y="331"/>
                  </a:cubicBezTo>
                  <a:cubicBezTo>
                    <a:pt x="9" y="274"/>
                    <a:pt x="9" y="274"/>
                    <a:pt x="9" y="274"/>
                  </a:cubicBezTo>
                  <a:cubicBezTo>
                    <a:pt x="36" y="259"/>
                    <a:pt x="36" y="259"/>
                    <a:pt x="36" y="259"/>
                  </a:cubicBezTo>
                  <a:cubicBezTo>
                    <a:pt x="29" y="236"/>
                    <a:pt x="26" y="211"/>
                    <a:pt x="29" y="186"/>
                  </a:cubicBezTo>
                  <a:cubicBezTo>
                    <a:pt x="0" y="177"/>
                    <a:pt x="0" y="177"/>
                    <a:pt x="0" y="177"/>
                  </a:cubicBezTo>
                  <a:cubicBezTo>
                    <a:pt x="18" y="115"/>
                    <a:pt x="18" y="115"/>
                    <a:pt x="18" y="115"/>
                  </a:cubicBezTo>
                  <a:cubicBezTo>
                    <a:pt x="48" y="124"/>
                    <a:pt x="48" y="124"/>
                    <a:pt x="48" y="124"/>
                  </a:cubicBezTo>
                  <a:cubicBezTo>
                    <a:pt x="59" y="102"/>
                    <a:pt x="75" y="82"/>
                    <a:pt x="94" y="67"/>
                  </a:cubicBezTo>
                  <a:close/>
                </a:path>
              </a:pathLst>
            </a:custGeom>
            <a:solidFill>
              <a:schemeClr val="accent5">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32" name="Freeform 589"/>
            <p:cNvSpPr>
              <a:spLocks/>
            </p:cNvSpPr>
            <p:nvPr/>
          </p:nvSpPr>
          <p:spPr bwMode="auto">
            <a:xfrm>
              <a:off x="2503142" y="3977638"/>
              <a:ext cx="348021" cy="152595"/>
            </a:xfrm>
            <a:custGeom>
              <a:avLst/>
              <a:gdLst>
                <a:gd name="T0" fmla="*/ 31 w 130"/>
                <a:gd name="T1" fmla="*/ 0 h 57"/>
                <a:gd name="T2" fmla="*/ 99 w 130"/>
                <a:gd name="T3" fmla="*/ 0 h 57"/>
                <a:gd name="T4" fmla="*/ 130 w 130"/>
                <a:gd name="T5" fmla="*/ 57 h 57"/>
                <a:gd name="T6" fmla="*/ 0 w 130"/>
                <a:gd name="T7" fmla="*/ 57 h 57"/>
                <a:gd name="T8" fmla="*/ 31 w 130"/>
                <a:gd name="T9" fmla="*/ 0 h 57"/>
              </a:gdLst>
              <a:ahLst/>
              <a:cxnLst>
                <a:cxn ang="0">
                  <a:pos x="T0" y="T1"/>
                </a:cxn>
                <a:cxn ang="0">
                  <a:pos x="T2" y="T3"/>
                </a:cxn>
                <a:cxn ang="0">
                  <a:pos x="T4" y="T5"/>
                </a:cxn>
                <a:cxn ang="0">
                  <a:pos x="T6" y="T7"/>
                </a:cxn>
                <a:cxn ang="0">
                  <a:pos x="T8" y="T9"/>
                </a:cxn>
              </a:cxnLst>
              <a:rect l="0" t="0" r="r" b="b"/>
              <a:pathLst>
                <a:path w="130" h="57">
                  <a:moveTo>
                    <a:pt x="31" y="0"/>
                  </a:moveTo>
                  <a:lnTo>
                    <a:pt x="99" y="0"/>
                  </a:lnTo>
                  <a:lnTo>
                    <a:pt x="130" y="57"/>
                  </a:lnTo>
                  <a:lnTo>
                    <a:pt x="0" y="57"/>
                  </a:lnTo>
                  <a:lnTo>
                    <a:pt x="31" y="0"/>
                  </a:ln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US"/>
            </a:p>
          </p:txBody>
        </p:sp>
        <p:sp>
          <p:nvSpPr>
            <p:cNvPr id="733" name="Freeform 590"/>
            <p:cNvSpPr>
              <a:spLocks/>
            </p:cNvSpPr>
            <p:nvPr/>
          </p:nvSpPr>
          <p:spPr bwMode="auto">
            <a:xfrm>
              <a:off x="2208662" y="3377971"/>
              <a:ext cx="936980" cy="637146"/>
            </a:xfrm>
            <a:custGeom>
              <a:avLst/>
              <a:gdLst>
                <a:gd name="T0" fmla="*/ 92 w 1973"/>
                <a:gd name="T1" fmla="*/ 0 h 1341"/>
                <a:gd name="T2" fmla="*/ 1882 w 1973"/>
                <a:gd name="T3" fmla="*/ 0 h 1341"/>
                <a:gd name="T4" fmla="*/ 1973 w 1973"/>
                <a:gd name="T5" fmla="*/ 92 h 1341"/>
                <a:gd name="T6" fmla="*/ 1973 w 1973"/>
                <a:gd name="T7" fmla="*/ 1249 h 1341"/>
                <a:gd name="T8" fmla="*/ 1882 w 1973"/>
                <a:gd name="T9" fmla="*/ 1341 h 1341"/>
                <a:gd name="T10" fmla="*/ 92 w 1973"/>
                <a:gd name="T11" fmla="*/ 1341 h 1341"/>
                <a:gd name="T12" fmla="*/ 0 w 1973"/>
                <a:gd name="T13" fmla="*/ 1249 h 1341"/>
                <a:gd name="T14" fmla="*/ 0 w 1973"/>
                <a:gd name="T15" fmla="*/ 92 h 1341"/>
                <a:gd name="T16" fmla="*/ 92 w 1973"/>
                <a:gd name="T17" fmla="*/ 0 h 1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73" h="1341">
                  <a:moveTo>
                    <a:pt x="92" y="0"/>
                  </a:moveTo>
                  <a:cubicBezTo>
                    <a:pt x="1882" y="0"/>
                    <a:pt x="1882" y="0"/>
                    <a:pt x="1882" y="0"/>
                  </a:cubicBezTo>
                  <a:cubicBezTo>
                    <a:pt x="1932" y="0"/>
                    <a:pt x="1973" y="42"/>
                    <a:pt x="1973" y="92"/>
                  </a:cubicBezTo>
                  <a:cubicBezTo>
                    <a:pt x="1973" y="1249"/>
                    <a:pt x="1973" y="1249"/>
                    <a:pt x="1973" y="1249"/>
                  </a:cubicBezTo>
                  <a:cubicBezTo>
                    <a:pt x="1973" y="1300"/>
                    <a:pt x="1932" y="1341"/>
                    <a:pt x="1882" y="1341"/>
                  </a:cubicBezTo>
                  <a:cubicBezTo>
                    <a:pt x="92" y="1341"/>
                    <a:pt x="92" y="1341"/>
                    <a:pt x="92" y="1341"/>
                  </a:cubicBezTo>
                  <a:cubicBezTo>
                    <a:pt x="42" y="1341"/>
                    <a:pt x="0" y="1300"/>
                    <a:pt x="0" y="1249"/>
                  </a:cubicBezTo>
                  <a:cubicBezTo>
                    <a:pt x="0" y="92"/>
                    <a:pt x="0" y="92"/>
                    <a:pt x="0" y="92"/>
                  </a:cubicBezTo>
                  <a:cubicBezTo>
                    <a:pt x="0" y="42"/>
                    <a:pt x="41" y="0"/>
                    <a:pt x="92" y="0"/>
                  </a:cubicBez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US"/>
            </a:p>
          </p:txBody>
        </p:sp>
        <p:sp>
          <p:nvSpPr>
            <p:cNvPr id="734" name="Freeform 733"/>
            <p:cNvSpPr>
              <a:spLocks noChangeArrowheads="1"/>
            </p:cNvSpPr>
            <p:nvPr/>
          </p:nvSpPr>
          <p:spPr bwMode="auto">
            <a:xfrm>
              <a:off x="3041235" y="3972284"/>
              <a:ext cx="56219" cy="10708"/>
            </a:xfrm>
            <a:custGeom>
              <a:avLst/>
              <a:gdLst>
                <a:gd name="connsiteX0" fmla="*/ 50865 w 56219"/>
                <a:gd name="connsiteY0" fmla="*/ 0 h 10708"/>
                <a:gd name="connsiteX1" fmla="*/ 56219 w 56219"/>
                <a:gd name="connsiteY1" fmla="*/ 5354 h 10708"/>
                <a:gd name="connsiteX2" fmla="*/ 50865 w 56219"/>
                <a:gd name="connsiteY2" fmla="*/ 10708 h 10708"/>
                <a:gd name="connsiteX3" fmla="*/ 45511 w 56219"/>
                <a:gd name="connsiteY3" fmla="*/ 5354 h 10708"/>
                <a:gd name="connsiteX4" fmla="*/ 50865 w 56219"/>
                <a:gd name="connsiteY4" fmla="*/ 0 h 10708"/>
                <a:gd name="connsiteX5" fmla="*/ 29449 w 56219"/>
                <a:gd name="connsiteY5" fmla="*/ 0 h 10708"/>
                <a:gd name="connsiteX6" fmla="*/ 34803 w 56219"/>
                <a:gd name="connsiteY6" fmla="*/ 5354 h 10708"/>
                <a:gd name="connsiteX7" fmla="*/ 29449 w 56219"/>
                <a:gd name="connsiteY7" fmla="*/ 10708 h 10708"/>
                <a:gd name="connsiteX8" fmla="*/ 24095 w 56219"/>
                <a:gd name="connsiteY8" fmla="*/ 5354 h 10708"/>
                <a:gd name="connsiteX9" fmla="*/ 29449 w 56219"/>
                <a:gd name="connsiteY9" fmla="*/ 0 h 10708"/>
                <a:gd name="connsiteX10" fmla="*/ 6693 w 56219"/>
                <a:gd name="connsiteY10" fmla="*/ 0 h 10708"/>
                <a:gd name="connsiteX11" fmla="*/ 13386 w 56219"/>
                <a:gd name="connsiteY11" fmla="*/ 5354 h 10708"/>
                <a:gd name="connsiteX12" fmla="*/ 6693 w 56219"/>
                <a:gd name="connsiteY12" fmla="*/ 10708 h 10708"/>
                <a:gd name="connsiteX13" fmla="*/ 0 w 56219"/>
                <a:gd name="connsiteY13" fmla="*/ 5354 h 10708"/>
                <a:gd name="connsiteX14" fmla="*/ 6693 w 56219"/>
                <a:gd name="connsiteY14" fmla="*/ 0 h 10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6219" h="10708">
                  <a:moveTo>
                    <a:pt x="50865" y="0"/>
                  </a:moveTo>
                  <a:cubicBezTo>
                    <a:pt x="53822" y="0"/>
                    <a:pt x="56219" y="2397"/>
                    <a:pt x="56219" y="5354"/>
                  </a:cubicBezTo>
                  <a:cubicBezTo>
                    <a:pt x="56219" y="8311"/>
                    <a:pt x="53822" y="10708"/>
                    <a:pt x="50865" y="10708"/>
                  </a:cubicBezTo>
                  <a:cubicBezTo>
                    <a:pt x="47908" y="10708"/>
                    <a:pt x="45511" y="8311"/>
                    <a:pt x="45511" y="5354"/>
                  </a:cubicBezTo>
                  <a:cubicBezTo>
                    <a:pt x="45511" y="2397"/>
                    <a:pt x="47908" y="0"/>
                    <a:pt x="50865" y="0"/>
                  </a:cubicBezTo>
                  <a:close/>
                  <a:moveTo>
                    <a:pt x="29449" y="0"/>
                  </a:moveTo>
                  <a:cubicBezTo>
                    <a:pt x="32406" y="0"/>
                    <a:pt x="34803" y="2397"/>
                    <a:pt x="34803" y="5354"/>
                  </a:cubicBezTo>
                  <a:cubicBezTo>
                    <a:pt x="34803" y="8311"/>
                    <a:pt x="32406" y="10708"/>
                    <a:pt x="29449" y="10708"/>
                  </a:cubicBezTo>
                  <a:cubicBezTo>
                    <a:pt x="26492" y="10708"/>
                    <a:pt x="24095" y="8311"/>
                    <a:pt x="24095" y="5354"/>
                  </a:cubicBezTo>
                  <a:cubicBezTo>
                    <a:pt x="24095" y="2397"/>
                    <a:pt x="26492" y="0"/>
                    <a:pt x="29449" y="0"/>
                  </a:cubicBezTo>
                  <a:close/>
                  <a:moveTo>
                    <a:pt x="6693" y="0"/>
                  </a:moveTo>
                  <a:cubicBezTo>
                    <a:pt x="10389" y="0"/>
                    <a:pt x="13386" y="2397"/>
                    <a:pt x="13386" y="5354"/>
                  </a:cubicBezTo>
                  <a:cubicBezTo>
                    <a:pt x="13386" y="8311"/>
                    <a:pt x="10389" y="10708"/>
                    <a:pt x="6693" y="10708"/>
                  </a:cubicBezTo>
                  <a:cubicBezTo>
                    <a:pt x="2997" y="10708"/>
                    <a:pt x="0" y="8311"/>
                    <a:pt x="0" y="5354"/>
                  </a:cubicBezTo>
                  <a:cubicBezTo>
                    <a:pt x="0" y="2397"/>
                    <a:pt x="2997" y="0"/>
                    <a:pt x="6693" y="0"/>
                  </a:cubicBezTo>
                  <a:close/>
                </a:path>
              </a:pathLst>
            </a:custGeom>
            <a:solidFill>
              <a:srgbClr val="F5F5F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US"/>
            </a:p>
          </p:txBody>
        </p:sp>
        <p:sp>
          <p:nvSpPr>
            <p:cNvPr id="735" name="Freeform 594"/>
            <p:cNvSpPr>
              <a:spLocks/>
            </p:cNvSpPr>
            <p:nvPr/>
          </p:nvSpPr>
          <p:spPr bwMode="auto">
            <a:xfrm>
              <a:off x="2136380" y="4084722"/>
              <a:ext cx="1081543" cy="45511"/>
            </a:xfrm>
            <a:custGeom>
              <a:avLst/>
              <a:gdLst>
                <a:gd name="T0" fmla="*/ 49 w 2282"/>
                <a:gd name="T1" fmla="*/ 0 h 98"/>
                <a:gd name="T2" fmla="*/ 2233 w 2282"/>
                <a:gd name="T3" fmla="*/ 0 h 98"/>
                <a:gd name="T4" fmla="*/ 2282 w 2282"/>
                <a:gd name="T5" fmla="*/ 49 h 98"/>
                <a:gd name="T6" fmla="*/ 2282 w 2282"/>
                <a:gd name="T7" fmla="*/ 49 h 98"/>
                <a:gd name="T8" fmla="*/ 2233 w 2282"/>
                <a:gd name="T9" fmla="*/ 98 h 98"/>
                <a:gd name="T10" fmla="*/ 49 w 2282"/>
                <a:gd name="T11" fmla="*/ 98 h 98"/>
                <a:gd name="T12" fmla="*/ 0 w 2282"/>
                <a:gd name="T13" fmla="*/ 49 h 98"/>
                <a:gd name="T14" fmla="*/ 0 w 2282"/>
                <a:gd name="T15" fmla="*/ 49 h 98"/>
                <a:gd name="T16" fmla="*/ 49 w 2282"/>
                <a:gd name="T17" fmla="*/ 0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82" h="98">
                  <a:moveTo>
                    <a:pt x="49" y="0"/>
                  </a:moveTo>
                  <a:cubicBezTo>
                    <a:pt x="2233" y="0"/>
                    <a:pt x="2233" y="0"/>
                    <a:pt x="2233" y="0"/>
                  </a:cubicBezTo>
                  <a:cubicBezTo>
                    <a:pt x="2260" y="0"/>
                    <a:pt x="2282" y="22"/>
                    <a:pt x="2282" y="49"/>
                  </a:cubicBezTo>
                  <a:cubicBezTo>
                    <a:pt x="2282" y="49"/>
                    <a:pt x="2282" y="49"/>
                    <a:pt x="2282" y="49"/>
                  </a:cubicBezTo>
                  <a:cubicBezTo>
                    <a:pt x="2282" y="76"/>
                    <a:pt x="2260" y="98"/>
                    <a:pt x="2233" y="98"/>
                  </a:cubicBezTo>
                  <a:cubicBezTo>
                    <a:pt x="49" y="98"/>
                    <a:pt x="49" y="98"/>
                    <a:pt x="49" y="98"/>
                  </a:cubicBezTo>
                  <a:cubicBezTo>
                    <a:pt x="22" y="98"/>
                    <a:pt x="0" y="76"/>
                    <a:pt x="0" y="49"/>
                  </a:cubicBezTo>
                  <a:cubicBezTo>
                    <a:pt x="0" y="49"/>
                    <a:pt x="0" y="49"/>
                    <a:pt x="0" y="49"/>
                  </a:cubicBezTo>
                  <a:cubicBezTo>
                    <a:pt x="0" y="22"/>
                    <a:pt x="22" y="0"/>
                    <a:pt x="49" y="0"/>
                  </a:cubicBezTo>
                  <a:close/>
                </a:path>
              </a:pathLst>
            </a:custGeom>
            <a:solidFill>
              <a:schemeClr val="tx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36" name="Freeform 595"/>
            <p:cNvSpPr>
              <a:spLocks/>
            </p:cNvSpPr>
            <p:nvPr/>
          </p:nvSpPr>
          <p:spPr bwMode="auto">
            <a:xfrm>
              <a:off x="2136380" y="4106138"/>
              <a:ext cx="1081543" cy="24095"/>
            </a:xfrm>
            <a:custGeom>
              <a:avLst/>
              <a:gdLst>
                <a:gd name="T0" fmla="*/ 2282 w 2282"/>
                <a:gd name="T1" fmla="*/ 0 h 49"/>
                <a:gd name="T2" fmla="*/ 2233 w 2282"/>
                <a:gd name="T3" fmla="*/ 49 h 49"/>
                <a:gd name="T4" fmla="*/ 49 w 2282"/>
                <a:gd name="T5" fmla="*/ 49 h 49"/>
                <a:gd name="T6" fmla="*/ 0 w 2282"/>
                <a:gd name="T7" fmla="*/ 0 h 49"/>
                <a:gd name="T8" fmla="*/ 2282 w 2282"/>
                <a:gd name="T9" fmla="*/ 0 h 49"/>
              </a:gdLst>
              <a:ahLst/>
              <a:cxnLst>
                <a:cxn ang="0">
                  <a:pos x="T0" y="T1"/>
                </a:cxn>
                <a:cxn ang="0">
                  <a:pos x="T2" y="T3"/>
                </a:cxn>
                <a:cxn ang="0">
                  <a:pos x="T4" y="T5"/>
                </a:cxn>
                <a:cxn ang="0">
                  <a:pos x="T6" y="T7"/>
                </a:cxn>
                <a:cxn ang="0">
                  <a:pos x="T8" y="T9"/>
                </a:cxn>
              </a:cxnLst>
              <a:rect l="0" t="0" r="r" b="b"/>
              <a:pathLst>
                <a:path w="2282" h="49">
                  <a:moveTo>
                    <a:pt x="2282" y="0"/>
                  </a:moveTo>
                  <a:cubicBezTo>
                    <a:pt x="2282" y="27"/>
                    <a:pt x="2260" y="49"/>
                    <a:pt x="2233" y="49"/>
                  </a:cubicBezTo>
                  <a:cubicBezTo>
                    <a:pt x="49" y="49"/>
                    <a:pt x="49" y="49"/>
                    <a:pt x="49" y="49"/>
                  </a:cubicBezTo>
                  <a:cubicBezTo>
                    <a:pt x="22" y="49"/>
                    <a:pt x="0" y="27"/>
                    <a:pt x="0" y="0"/>
                  </a:cubicBezTo>
                  <a:lnTo>
                    <a:pt x="2282" y="0"/>
                  </a:ln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US"/>
            </a:p>
          </p:txBody>
        </p:sp>
        <p:sp>
          <p:nvSpPr>
            <p:cNvPr id="737" name="Rectangle 596"/>
            <p:cNvSpPr>
              <a:spLocks noChangeArrowheads="1"/>
            </p:cNvSpPr>
            <p:nvPr/>
          </p:nvSpPr>
          <p:spPr bwMode="auto">
            <a:xfrm>
              <a:off x="2238109" y="3404742"/>
              <a:ext cx="878084" cy="532741"/>
            </a:xfrm>
            <a:prstGeom prst="rect">
              <a:avLst/>
            </a:prstGeom>
            <a:solidFill>
              <a:schemeClr val="accent5">
                <a:lumMod val="20000"/>
                <a:lumOff val="80000"/>
              </a:schemeClr>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738" name="Group 737"/>
            <p:cNvGrpSpPr/>
            <p:nvPr/>
          </p:nvGrpSpPr>
          <p:grpSpPr>
            <a:xfrm>
              <a:off x="3191149" y="3413723"/>
              <a:ext cx="85669" cy="532741"/>
              <a:chOff x="2613576" y="1898080"/>
              <a:chExt cx="85669" cy="532741"/>
            </a:xfrm>
          </p:grpSpPr>
          <p:sp>
            <p:nvSpPr>
              <p:cNvPr id="752" name="Rectangle 597"/>
              <p:cNvSpPr>
                <a:spLocks noChangeArrowheads="1"/>
              </p:cNvSpPr>
              <p:nvPr/>
            </p:nvSpPr>
            <p:spPr bwMode="auto">
              <a:xfrm>
                <a:off x="2613578" y="1898080"/>
                <a:ext cx="85667" cy="53274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3" name="Freeform 752"/>
              <p:cNvSpPr>
                <a:spLocks noChangeArrowheads="1"/>
              </p:cNvSpPr>
              <p:nvPr/>
            </p:nvSpPr>
            <p:spPr bwMode="auto">
              <a:xfrm>
                <a:off x="2613576" y="1927527"/>
                <a:ext cx="42834" cy="473845"/>
              </a:xfrm>
              <a:custGeom>
                <a:avLst/>
                <a:gdLst>
                  <a:gd name="connsiteX0" fmla="*/ 1 w 42834"/>
                  <a:gd name="connsiteY0" fmla="*/ 0 h 473845"/>
                  <a:gd name="connsiteX1" fmla="*/ 18741 w 42834"/>
                  <a:gd name="connsiteY1" fmla="*/ 0 h 473845"/>
                  <a:gd name="connsiteX2" fmla="*/ 18741 w 42834"/>
                  <a:gd name="connsiteY2" fmla="*/ 16062 h 473845"/>
                  <a:gd name="connsiteX3" fmla="*/ 42834 w 42834"/>
                  <a:gd name="connsiteY3" fmla="*/ 16062 h 473845"/>
                  <a:gd name="connsiteX4" fmla="*/ 42834 w 42834"/>
                  <a:gd name="connsiteY4" fmla="*/ 26770 h 473845"/>
                  <a:gd name="connsiteX5" fmla="*/ 18741 w 42834"/>
                  <a:gd name="connsiteY5" fmla="*/ 26770 h 473845"/>
                  <a:gd name="connsiteX6" fmla="*/ 18741 w 42834"/>
                  <a:gd name="connsiteY6" fmla="*/ 48187 h 473845"/>
                  <a:gd name="connsiteX7" fmla="*/ 42834 w 42834"/>
                  <a:gd name="connsiteY7" fmla="*/ 48187 h 473845"/>
                  <a:gd name="connsiteX8" fmla="*/ 42834 w 42834"/>
                  <a:gd name="connsiteY8" fmla="*/ 58895 h 473845"/>
                  <a:gd name="connsiteX9" fmla="*/ 18741 w 42834"/>
                  <a:gd name="connsiteY9" fmla="*/ 58895 h 473845"/>
                  <a:gd name="connsiteX10" fmla="*/ 18741 w 42834"/>
                  <a:gd name="connsiteY10" fmla="*/ 82990 h 473845"/>
                  <a:gd name="connsiteX11" fmla="*/ 42834 w 42834"/>
                  <a:gd name="connsiteY11" fmla="*/ 82990 h 473845"/>
                  <a:gd name="connsiteX12" fmla="*/ 42834 w 42834"/>
                  <a:gd name="connsiteY12" fmla="*/ 93698 h 473845"/>
                  <a:gd name="connsiteX13" fmla="*/ 18741 w 42834"/>
                  <a:gd name="connsiteY13" fmla="*/ 93698 h 473845"/>
                  <a:gd name="connsiteX14" fmla="*/ 18741 w 42834"/>
                  <a:gd name="connsiteY14" fmla="*/ 115115 h 473845"/>
                  <a:gd name="connsiteX15" fmla="*/ 42834 w 42834"/>
                  <a:gd name="connsiteY15" fmla="*/ 115115 h 473845"/>
                  <a:gd name="connsiteX16" fmla="*/ 42834 w 42834"/>
                  <a:gd name="connsiteY16" fmla="*/ 125823 h 473845"/>
                  <a:gd name="connsiteX17" fmla="*/ 18741 w 42834"/>
                  <a:gd name="connsiteY17" fmla="*/ 125823 h 473845"/>
                  <a:gd name="connsiteX18" fmla="*/ 18741 w 42834"/>
                  <a:gd name="connsiteY18" fmla="*/ 149917 h 473845"/>
                  <a:gd name="connsiteX19" fmla="*/ 42834 w 42834"/>
                  <a:gd name="connsiteY19" fmla="*/ 149917 h 473845"/>
                  <a:gd name="connsiteX20" fmla="*/ 42834 w 42834"/>
                  <a:gd name="connsiteY20" fmla="*/ 157949 h 473845"/>
                  <a:gd name="connsiteX21" fmla="*/ 18741 w 42834"/>
                  <a:gd name="connsiteY21" fmla="*/ 157949 h 473845"/>
                  <a:gd name="connsiteX22" fmla="*/ 18741 w 42834"/>
                  <a:gd name="connsiteY22" fmla="*/ 182042 h 473845"/>
                  <a:gd name="connsiteX23" fmla="*/ 42834 w 42834"/>
                  <a:gd name="connsiteY23" fmla="*/ 182042 h 473845"/>
                  <a:gd name="connsiteX24" fmla="*/ 42834 w 42834"/>
                  <a:gd name="connsiteY24" fmla="*/ 192750 h 473845"/>
                  <a:gd name="connsiteX25" fmla="*/ 18741 w 42834"/>
                  <a:gd name="connsiteY25" fmla="*/ 192750 h 473845"/>
                  <a:gd name="connsiteX26" fmla="*/ 18741 w 42834"/>
                  <a:gd name="connsiteY26" fmla="*/ 216845 h 473845"/>
                  <a:gd name="connsiteX27" fmla="*/ 42834 w 42834"/>
                  <a:gd name="connsiteY27" fmla="*/ 216845 h 473845"/>
                  <a:gd name="connsiteX28" fmla="*/ 42834 w 42834"/>
                  <a:gd name="connsiteY28" fmla="*/ 224877 h 473845"/>
                  <a:gd name="connsiteX29" fmla="*/ 18741 w 42834"/>
                  <a:gd name="connsiteY29" fmla="*/ 224877 h 473845"/>
                  <a:gd name="connsiteX30" fmla="*/ 18741 w 42834"/>
                  <a:gd name="connsiteY30" fmla="*/ 248970 h 473845"/>
                  <a:gd name="connsiteX31" fmla="*/ 42834 w 42834"/>
                  <a:gd name="connsiteY31" fmla="*/ 248970 h 473845"/>
                  <a:gd name="connsiteX32" fmla="*/ 42834 w 42834"/>
                  <a:gd name="connsiteY32" fmla="*/ 259678 h 473845"/>
                  <a:gd name="connsiteX33" fmla="*/ 18741 w 42834"/>
                  <a:gd name="connsiteY33" fmla="*/ 259678 h 473845"/>
                  <a:gd name="connsiteX34" fmla="*/ 18741 w 42834"/>
                  <a:gd name="connsiteY34" fmla="*/ 281093 h 473845"/>
                  <a:gd name="connsiteX35" fmla="*/ 42833 w 42834"/>
                  <a:gd name="connsiteY35" fmla="*/ 281093 h 473845"/>
                  <a:gd name="connsiteX36" fmla="*/ 42833 w 42834"/>
                  <a:gd name="connsiteY36" fmla="*/ 291801 h 473845"/>
                  <a:gd name="connsiteX37" fmla="*/ 18741 w 42834"/>
                  <a:gd name="connsiteY37" fmla="*/ 291801 h 473845"/>
                  <a:gd name="connsiteX38" fmla="*/ 18741 w 42834"/>
                  <a:gd name="connsiteY38" fmla="*/ 315896 h 473845"/>
                  <a:gd name="connsiteX39" fmla="*/ 42833 w 42834"/>
                  <a:gd name="connsiteY39" fmla="*/ 315896 h 473845"/>
                  <a:gd name="connsiteX40" fmla="*/ 42833 w 42834"/>
                  <a:gd name="connsiteY40" fmla="*/ 326604 h 473845"/>
                  <a:gd name="connsiteX41" fmla="*/ 18741 w 42834"/>
                  <a:gd name="connsiteY41" fmla="*/ 326604 h 473845"/>
                  <a:gd name="connsiteX42" fmla="*/ 18741 w 42834"/>
                  <a:gd name="connsiteY42" fmla="*/ 348021 h 473845"/>
                  <a:gd name="connsiteX43" fmla="*/ 42833 w 42834"/>
                  <a:gd name="connsiteY43" fmla="*/ 348021 h 473845"/>
                  <a:gd name="connsiteX44" fmla="*/ 42833 w 42834"/>
                  <a:gd name="connsiteY44" fmla="*/ 358729 h 473845"/>
                  <a:gd name="connsiteX45" fmla="*/ 18741 w 42834"/>
                  <a:gd name="connsiteY45" fmla="*/ 358729 h 473845"/>
                  <a:gd name="connsiteX46" fmla="*/ 18741 w 42834"/>
                  <a:gd name="connsiteY46" fmla="*/ 382822 h 473845"/>
                  <a:gd name="connsiteX47" fmla="*/ 42833 w 42834"/>
                  <a:gd name="connsiteY47" fmla="*/ 382822 h 473845"/>
                  <a:gd name="connsiteX48" fmla="*/ 42833 w 42834"/>
                  <a:gd name="connsiteY48" fmla="*/ 390854 h 473845"/>
                  <a:gd name="connsiteX49" fmla="*/ 18741 w 42834"/>
                  <a:gd name="connsiteY49" fmla="*/ 390854 h 473845"/>
                  <a:gd name="connsiteX50" fmla="*/ 18741 w 42834"/>
                  <a:gd name="connsiteY50" fmla="*/ 414947 h 473845"/>
                  <a:gd name="connsiteX51" fmla="*/ 42833 w 42834"/>
                  <a:gd name="connsiteY51" fmla="*/ 414947 h 473845"/>
                  <a:gd name="connsiteX52" fmla="*/ 42833 w 42834"/>
                  <a:gd name="connsiteY52" fmla="*/ 425655 h 473845"/>
                  <a:gd name="connsiteX53" fmla="*/ 18741 w 42834"/>
                  <a:gd name="connsiteY53" fmla="*/ 425655 h 473845"/>
                  <a:gd name="connsiteX54" fmla="*/ 18741 w 42834"/>
                  <a:gd name="connsiteY54" fmla="*/ 449750 h 473845"/>
                  <a:gd name="connsiteX55" fmla="*/ 42833 w 42834"/>
                  <a:gd name="connsiteY55" fmla="*/ 449750 h 473845"/>
                  <a:gd name="connsiteX56" fmla="*/ 42833 w 42834"/>
                  <a:gd name="connsiteY56" fmla="*/ 457782 h 473845"/>
                  <a:gd name="connsiteX57" fmla="*/ 18741 w 42834"/>
                  <a:gd name="connsiteY57" fmla="*/ 457782 h 473845"/>
                  <a:gd name="connsiteX58" fmla="*/ 18741 w 42834"/>
                  <a:gd name="connsiteY58" fmla="*/ 473845 h 473845"/>
                  <a:gd name="connsiteX59" fmla="*/ 1 w 42834"/>
                  <a:gd name="connsiteY59" fmla="*/ 473845 h 473845"/>
                  <a:gd name="connsiteX60" fmla="*/ 1 w 42834"/>
                  <a:gd name="connsiteY60" fmla="*/ 457782 h 473845"/>
                  <a:gd name="connsiteX61" fmla="*/ 0 w 42834"/>
                  <a:gd name="connsiteY61" fmla="*/ 457782 h 473845"/>
                  <a:gd name="connsiteX62" fmla="*/ 0 w 42834"/>
                  <a:gd name="connsiteY62" fmla="*/ 449750 h 473845"/>
                  <a:gd name="connsiteX63" fmla="*/ 1 w 42834"/>
                  <a:gd name="connsiteY63" fmla="*/ 449750 h 473845"/>
                  <a:gd name="connsiteX64" fmla="*/ 1 w 42834"/>
                  <a:gd name="connsiteY64" fmla="*/ 425655 h 473845"/>
                  <a:gd name="connsiteX65" fmla="*/ 0 w 42834"/>
                  <a:gd name="connsiteY65" fmla="*/ 425655 h 473845"/>
                  <a:gd name="connsiteX66" fmla="*/ 0 w 42834"/>
                  <a:gd name="connsiteY66" fmla="*/ 414947 h 473845"/>
                  <a:gd name="connsiteX67" fmla="*/ 1 w 42834"/>
                  <a:gd name="connsiteY67" fmla="*/ 414947 h 473845"/>
                  <a:gd name="connsiteX68" fmla="*/ 1 w 42834"/>
                  <a:gd name="connsiteY68" fmla="*/ 390854 h 473845"/>
                  <a:gd name="connsiteX69" fmla="*/ 0 w 42834"/>
                  <a:gd name="connsiteY69" fmla="*/ 390854 h 473845"/>
                  <a:gd name="connsiteX70" fmla="*/ 0 w 42834"/>
                  <a:gd name="connsiteY70" fmla="*/ 382822 h 473845"/>
                  <a:gd name="connsiteX71" fmla="*/ 1 w 42834"/>
                  <a:gd name="connsiteY71" fmla="*/ 382822 h 473845"/>
                  <a:gd name="connsiteX72" fmla="*/ 1 w 42834"/>
                  <a:gd name="connsiteY72" fmla="*/ 358729 h 473845"/>
                  <a:gd name="connsiteX73" fmla="*/ 0 w 42834"/>
                  <a:gd name="connsiteY73" fmla="*/ 358729 h 473845"/>
                  <a:gd name="connsiteX74" fmla="*/ 0 w 42834"/>
                  <a:gd name="connsiteY74" fmla="*/ 348021 h 473845"/>
                  <a:gd name="connsiteX75" fmla="*/ 1 w 42834"/>
                  <a:gd name="connsiteY75" fmla="*/ 348021 h 473845"/>
                  <a:gd name="connsiteX76" fmla="*/ 1 w 42834"/>
                  <a:gd name="connsiteY76" fmla="*/ 326604 h 473845"/>
                  <a:gd name="connsiteX77" fmla="*/ 0 w 42834"/>
                  <a:gd name="connsiteY77" fmla="*/ 326604 h 473845"/>
                  <a:gd name="connsiteX78" fmla="*/ 0 w 42834"/>
                  <a:gd name="connsiteY78" fmla="*/ 315896 h 473845"/>
                  <a:gd name="connsiteX79" fmla="*/ 1 w 42834"/>
                  <a:gd name="connsiteY79" fmla="*/ 315896 h 473845"/>
                  <a:gd name="connsiteX80" fmla="*/ 1 w 42834"/>
                  <a:gd name="connsiteY80" fmla="*/ 291801 h 473845"/>
                  <a:gd name="connsiteX81" fmla="*/ 0 w 42834"/>
                  <a:gd name="connsiteY81" fmla="*/ 291801 h 473845"/>
                  <a:gd name="connsiteX82" fmla="*/ 0 w 42834"/>
                  <a:gd name="connsiteY82" fmla="*/ 281093 h 473845"/>
                  <a:gd name="connsiteX83" fmla="*/ 1 w 42834"/>
                  <a:gd name="connsiteY83" fmla="*/ 281093 h 473845"/>
                  <a:gd name="connsiteX84" fmla="*/ 1 w 42834"/>
                  <a:gd name="connsiteY84" fmla="*/ 259678 h 473845"/>
                  <a:gd name="connsiteX85" fmla="*/ 1 w 42834"/>
                  <a:gd name="connsiteY85" fmla="*/ 248970 h 473845"/>
                  <a:gd name="connsiteX86" fmla="*/ 1 w 42834"/>
                  <a:gd name="connsiteY86" fmla="*/ 224877 h 473845"/>
                  <a:gd name="connsiteX87" fmla="*/ 1 w 42834"/>
                  <a:gd name="connsiteY87" fmla="*/ 216845 h 473845"/>
                  <a:gd name="connsiteX88" fmla="*/ 1 w 42834"/>
                  <a:gd name="connsiteY88" fmla="*/ 192750 h 473845"/>
                  <a:gd name="connsiteX89" fmla="*/ 1 w 42834"/>
                  <a:gd name="connsiteY89" fmla="*/ 182042 h 473845"/>
                  <a:gd name="connsiteX90" fmla="*/ 1 w 42834"/>
                  <a:gd name="connsiteY90" fmla="*/ 157949 h 473845"/>
                  <a:gd name="connsiteX91" fmla="*/ 1 w 42834"/>
                  <a:gd name="connsiteY91" fmla="*/ 149917 h 473845"/>
                  <a:gd name="connsiteX92" fmla="*/ 1 w 42834"/>
                  <a:gd name="connsiteY92" fmla="*/ 125823 h 473845"/>
                  <a:gd name="connsiteX93" fmla="*/ 1 w 42834"/>
                  <a:gd name="connsiteY93" fmla="*/ 115115 h 473845"/>
                  <a:gd name="connsiteX94" fmla="*/ 1 w 42834"/>
                  <a:gd name="connsiteY94" fmla="*/ 93698 h 473845"/>
                  <a:gd name="connsiteX95" fmla="*/ 1 w 42834"/>
                  <a:gd name="connsiteY95" fmla="*/ 82990 h 473845"/>
                  <a:gd name="connsiteX96" fmla="*/ 1 w 42834"/>
                  <a:gd name="connsiteY96" fmla="*/ 58895 h 473845"/>
                  <a:gd name="connsiteX97" fmla="*/ 1 w 42834"/>
                  <a:gd name="connsiteY97" fmla="*/ 48187 h 473845"/>
                  <a:gd name="connsiteX98" fmla="*/ 1 w 42834"/>
                  <a:gd name="connsiteY98" fmla="*/ 26770 h 473845"/>
                  <a:gd name="connsiteX99" fmla="*/ 1 w 42834"/>
                  <a:gd name="connsiteY99" fmla="*/ 16062 h 473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Lst>
                <a:rect l="l" t="t" r="r" b="b"/>
                <a:pathLst>
                  <a:path w="42834" h="473845">
                    <a:moveTo>
                      <a:pt x="1" y="0"/>
                    </a:moveTo>
                    <a:lnTo>
                      <a:pt x="18741" y="0"/>
                    </a:lnTo>
                    <a:lnTo>
                      <a:pt x="18741" y="16062"/>
                    </a:lnTo>
                    <a:lnTo>
                      <a:pt x="42834" y="16062"/>
                    </a:lnTo>
                    <a:lnTo>
                      <a:pt x="42834" y="26770"/>
                    </a:lnTo>
                    <a:lnTo>
                      <a:pt x="18741" y="26770"/>
                    </a:lnTo>
                    <a:lnTo>
                      <a:pt x="18741" y="48187"/>
                    </a:lnTo>
                    <a:lnTo>
                      <a:pt x="42834" y="48187"/>
                    </a:lnTo>
                    <a:lnTo>
                      <a:pt x="42834" y="58895"/>
                    </a:lnTo>
                    <a:lnTo>
                      <a:pt x="18741" y="58895"/>
                    </a:lnTo>
                    <a:lnTo>
                      <a:pt x="18741" y="82990"/>
                    </a:lnTo>
                    <a:lnTo>
                      <a:pt x="42834" y="82990"/>
                    </a:lnTo>
                    <a:lnTo>
                      <a:pt x="42834" y="93698"/>
                    </a:lnTo>
                    <a:lnTo>
                      <a:pt x="18741" y="93698"/>
                    </a:lnTo>
                    <a:lnTo>
                      <a:pt x="18741" y="115115"/>
                    </a:lnTo>
                    <a:lnTo>
                      <a:pt x="42834" y="115115"/>
                    </a:lnTo>
                    <a:lnTo>
                      <a:pt x="42834" y="125823"/>
                    </a:lnTo>
                    <a:lnTo>
                      <a:pt x="18741" y="125823"/>
                    </a:lnTo>
                    <a:lnTo>
                      <a:pt x="18741" y="149917"/>
                    </a:lnTo>
                    <a:lnTo>
                      <a:pt x="42834" y="149917"/>
                    </a:lnTo>
                    <a:lnTo>
                      <a:pt x="42834" y="157949"/>
                    </a:lnTo>
                    <a:lnTo>
                      <a:pt x="18741" y="157949"/>
                    </a:lnTo>
                    <a:lnTo>
                      <a:pt x="18741" y="182042"/>
                    </a:lnTo>
                    <a:lnTo>
                      <a:pt x="42834" y="182042"/>
                    </a:lnTo>
                    <a:lnTo>
                      <a:pt x="42834" y="192750"/>
                    </a:lnTo>
                    <a:lnTo>
                      <a:pt x="18741" y="192750"/>
                    </a:lnTo>
                    <a:lnTo>
                      <a:pt x="18741" y="216845"/>
                    </a:lnTo>
                    <a:lnTo>
                      <a:pt x="42834" y="216845"/>
                    </a:lnTo>
                    <a:lnTo>
                      <a:pt x="42834" y="224877"/>
                    </a:lnTo>
                    <a:lnTo>
                      <a:pt x="18741" y="224877"/>
                    </a:lnTo>
                    <a:lnTo>
                      <a:pt x="18741" y="248970"/>
                    </a:lnTo>
                    <a:lnTo>
                      <a:pt x="42834" y="248970"/>
                    </a:lnTo>
                    <a:lnTo>
                      <a:pt x="42834" y="259678"/>
                    </a:lnTo>
                    <a:lnTo>
                      <a:pt x="18741" y="259678"/>
                    </a:lnTo>
                    <a:lnTo>
                      <a:pt x="18741" y="281093"/>
                    </a:lnTo>
                    <a:lnTo>
                      <a:pt x="42833" y="281093"/>
                    </a:lnTo>
                    <a:lnTo>
                      <a:pt x="42833" y="291801"/>
                    </a:lnTo>
                    <a:lnTo>
                      <a:pt x="18741" y="291801"/>
                    </a:lnTo>
                    <a:lnTo>
                      <a:pt x="18741" y="315896"/>
                    </a:lnTo>
                    <a:lnTo>
                      <a:pt x="42833" y="315896"/>
                    </a:lnTo>
                    <a:lnTo>
                      <a:pt x="42833" y="326604"/>
                    </a:lnTo>
                    <a:lnTo>
                      <a:pt x="18741" y="326604"/>
                    </a:lnTo>
                    <a:lnTo>
                      <a:pt x="18741" y="348021"/>
                    </a:lnTo>
                    <a:lnTo>
                      <a:pt x="42833" y="348021"/>
                    </a:lnTo>
                    <a:lnTo>
                      <a:pt x="42833" y="358729"/>
                    </a:lnTo>
                    <a:lnTo>
                      <a:pt x="18741" y="358729"/>
                    </a:lnTo>
                    <a:lnTo>
                      <a:pt x="18741" y="382822"/>
                    </a:lnTo>
                    <a:lnTo>
                      <a:pt x="42833" y="382822"/>
                    </a:lnTo>
                    <a:lnTo>
                      <a:pt x="42833" y="390854"/>
                    </a:lnTo>
                    <a:lnTo>
                      <a:pt x="18741" y="390854"/>
                    </a:lnTo>
                    <a:lnTo>
                      <a:pt x="18741" y="414947"/>
                    </a:lnTo>
                    <a:lnTo>
                      <a:pt x="42833" y="414947"/>
                    </a:lnTo>
                    <a:lnTo>
                      <a:pt x="42833" y="425655"/>
                    </a:lnTo>
                    <a:lnTo>
                      <a:pt x="18741" y="425655"/>
                    </a:lnTo>
                    <a:lnTo>
                      <a:pt x="18741" y="449750"/>
                    </a:lnTo>
                    <a:lnTo>
                      <a:pt x="42833" y="449750"/>
                    </a:lnTo>
                    <a:lnTo>
                      <a:pt x="42833" y="457782"/>
                    </a:lnTo>
                    <a:lnTo>
                      <a:pt x="18741" y="457782"/>
                    </a:lnTo>
                    <a:lnTo>
                      <a:pt x="18741" y="473845"/>
                    </a:lnTo>
                    <a:lnTo>
                      <a:pt x="1" y="473845"/>
                    </a:lnTo>
                    <a:lnTo>
                      <a:pt x="1" y="457782"/>
                    </a:lnTo>
                    <a:lnTo>
                      <a:pt x="0" y="457782"/>
                    </a:lnTo>
                    <a:lnTo>
                      <a:pt x="0" y="449750"/>
                    </a:lnTo>
                    <a:lnTo>
                      <a:pt x="1" y="449750"/>
                    </a:lnTo>
                    <a:lnTo>
                      <a:pt x="1" y="425655"/>
                    </a:lnTo>
                    <a:lnTo>
                      <a:pt x="0" y="425655"/>
                    </a:lnTo>
                    <a:lnTo>
                      <a:pt x="0" y="414947"/>
                    </a:lnTo>
                    <a:lnTo>
                      <a:pt x="1" y="414947"/>
                    </a:lnTo>
                    <a:lnTo>
                      <a:pt x="1" y="390854"/>
                    </a:lnTo>
                    <a:lnTo>
                      <a:pt x="0" y="390854"/>
                    </a:lnTo>
                    <a:lnTo>
                      <a:pt x="0" y="382822"/>
                    </a:lnTo>
                    <a:lnTo>
                      <a:pt x="1" y="382822"/>
                    </a:lnTo>
                    <a:lnTo>
                      <a:pt x="1" y="358729"/>
                    </a:lnTo>
                    <a:lnTo>
                      <a:pt x="0" y="358729"/>
                    </a:lnTo>
                    <a:lnTo>
                      <a:pt x="0" y="348021"/>
                    </a:lnTo>
                    <a:lnTo>
                      <a:pt x="1" y="348021"/>
                    </a:lnTo>
                    <a:lnTo>
                      <a:pt x="1" y="326604"/>
                    </a:lnTo>
                    <a:lnTo>
                      <a:pt x="0" y="326604"/>
                    </a:lnTo>
                    <a:lnTo>
                      <a:pt x="0" y="315896"/>
                    </a:lnTo>
                    <a:lnTo>
                      <a:pt x="1" y="315896"/>
                    </a:lnTo>
                    <a:lnTo>
                      <a:pt x="1" y="291801"/>
                    </a:lnTo>
                    <a:lnTo>
                      <a:pt x="0" y="291801"/>
                    </a:lnTo>
                    <a:lnTo>
                      <a:pt x="0" y="281093"/>
                    </a:lnTo>
                    <a:lnTo>
                      <a:pt x="1" y="281093"/>
                    </a:lnTo>
                    <a:lnTo>
                      <a:pt x="1" y="259678"/>
                    </a:lnTo>
                    <a:lnTo>
                      <a:pt x="1" y="248970"/>
                    </a:lnTo>
                    <a:lnTo>
                      <a:pt x="1" y="224877"/>
                    </a:lnTo>
                    <a:lnTo>
                      <a:pt x="1" y="216845"/>
                    </a:lnTo>
                    <a:lnTo>
                      <a:pt x="1" y="192750"/>
                    </a:lnTo>
                    <a:lnTo>
                      <a:pt x="1" y="182042"/>
                    </a:lnTo>
                    <a:lnTo>
                      <a:pt x="1" y="157949"/>
                    </a:lnTo>
                    <a:lnTo>
                      <a:pt x="1" y="149917"/>
                    </a:lnTo>
                    <a:lnTo>
                      <a:pt x="1" y="125823"/>
                    </a:lnTo>
                    <a:lnTo>
                      <a:pt x="1" y="115115"/>
                    </a:lnTo>
                    <a:lnTo>
                      <a:pt x="1" y="93698"/>
                    </a:lnTo>
                    <a:lnTo>
                      <a:pt x="1" y="82990"/>
                    </a:lnTo>
                    <a:lnTo>
                      <a:pt x="1" y="58895"/>
                    </a:lnTo>
                    <a:lnTo>
                      <a:pt x="1" y="48187"/>
                    </a:lnTo>
                    <a:lnTo>
                      <a:pt x="1" y="26770"/>
                    </a:lnTo>
                    <a:lnTo>
                      <a:pt x="1" y="16062"/>
                    </a:lnTo>
                    <a:close/>
                  </a:path>
                </a:pathLst>
              </a:custGeom>
              <a:solidFill>
                <a:schemeClr val="accent4"/>
              </a:solidFill>
              <a:ln>
                <a:noFill/>
              </a:ln>
            </p:spPr>
            <p:txBody>
              <a:bodyPr vert="horz" wrap="square" lIns="91440" tIns="45720" rIns="91440" bIns="45720" numCol="1" anchor="t" anchorCtr="0" compatLnSpc="1">
                <a:prstTxWarp prst="textNoShape">
                  <a:avLst/>
                </a:prstTxWarp>
                <a:noAutofit/>
              </a:bodyPr>
              <a:lstStyle/>
              <a:p>
                <a:endParaRPr lang="en-US"/>
              </a:p>
            </p:txBody>
          </p:sp>
        </p:grpSp>
        <p:sp>
          <p:nvSpPr>
            <p:cNvPr id="739" name="Freeform 614"/>
            <p:cNvSpPr>
              <a:spLocks noEditPoints="1"/>
            </p:cNvSpPr>
            <p:nvPr/>
          </p:nvSpPr>
          <p:spPr bwMode="auto">
            <a:xfrm>
              <a:off x="2438890" y="3345844"/>
              <a:ext cx="369438" cy="369438"/>
            </a:xfrm>
            <a:custGeom>
              <a:avLst/>
              <a:gdLst>
                <a:gd name="T0" fmla="*/ 388 w 775"/>
                <a:gd name="T1" fmla="*/ 53 h 775"/>
                <a:gd name="T2" fmla="*/ 425 w 775"/>
                <a:gd name="T3" fmla="*/ 55 h 775"/>
                <a:gd name="T4" fmla="*/ 442 w 775"/>
                <a:gd name="T5" fmla="*/ 0 h 775"/>
                <a:gd name="T6" fmla="*/ 558 w 775"/>
                <a:gd name="T7" fmla="*/ 35 h 775"/>
                <a:gd name="T8" fmla="*/ 542 w 775"/>
                <a:gd name="T9" fmla="*/ 90 h 775"/>
                <a:gd name="T10" fmla="*/ 649 w 775"/>
                <a:gd name="T11" fmla="*/ 179 h 775"/>
                <a:gd name="T12" fmla="*/ 700 w 775"/>
                <a:gd name="T13" fmla="*/ 151 h 775"/>
                <a:gd name="T14" fmla="*/ 757 w 775"/>
                <a:gd name="T15" fmla="*/ 259 h 775"/>
                <a:gd name="T16" fmla="*/ 706 w 775"/>
                <a:gd name="T17" fmla="*/ 286 h 775"/>
                <a:gd name="T18" fmla="*/ 720 w 775"/>
                <a:gd name="T19" fmla="*/ 424 h 775"/>
                <a:gd name="T20" fmla="*/ 775 w 775"/>
                <a:gd name="T21" fmla="*/ 441 h 775"/>
                <a:gd name="T22" fmla="*/ 740 w 775"/>
                <a:gd name="T23" fmla="*/ 558 h 775"/>
                <a:gd name="T24" fmla="*/ 684 w 775"/>
                <a:gd name="T25" fmla="*/ 541 h 775"/>
                <a:gd name="T26" fmla="*/ 596 w 775"/>
                <a:gd name="T27" fmla="*/ 648 h 775"/>
                <a:gd name="T28" fmla="*/ 623 w 775"/>
                <a:gd name="T29" fmla="*/ 699 h 775"/>
                <a:gd name="T30" fmla="*/ 516 w 775"/>
                <a:gd name="T31" fmla="*/ 757 h 775"/>
                <a:gd name="T32" fmla="*/ 489 w 775"/>
                <a:gd name="T33" fmla="*/ 706 h 775"/>
                <a:gd name="T34" fmla="*/ 388 w 775"/>
                <a:gd name="T35" fmla="*/ 721 h 775"/>
                <a:gd name="T36" fmla="*/ 388 w 775"/>
                <a:gd name="T37" fmla="*/ 634 h 775"/>
                <a:gd name="T38" fmla="*/ 624 w 775"/>
                <a:gd name="T39" fmla="*/ 459 h 775"/>
                <a:gd name="T40" fmla="*/ 459 w 775"/>
                <a:gd name="T41" fmla="*/ 151 h 775"/>
                <a:gd name="T42" fmla="*/ 388 w 775"/>
                <a:gd name="T43" fmla="*/ 140 h 775"/>
                <a:gd name="T44" fmla="*/ 388 w 775"/>
                <a:gd name="T45" fmla="*/ 53 h 775"/>
                <a:gd name="T46" fmla="*/ 179 w 775"/>
                <a:gd name="T47" fmla="*/ 126 h 775"/>
                <a:gd name="T48" fmla="*/ 152 w 775"/>
                <a:gd name="T49" fmla="*/ 75 h 775"/>
                <a:gd name="T50" fmla="*/ 260 w 775"/>
                <a:gd name="T51" fmla="*/ 17 h 775"/>
                <a:gd name="T52" fmla="*/ 287 w 775"/>
                <a:gd name="T53" fmla="*/ 68 h 775"/>
                <a:gd name="T54" fmla="*/ 388 w 775"/>
                <a:gd name="T55" fmla="*/ 53 h 775"/>
                <a:gd name="T56" fmla="*/ 388 w 775"/>
                <a:gd name="T57" fmla="*/ 140 h 775"/>
                <a:gd name="T58" fmla="*/ 152 w 775"/>
                <a:gd name="T59" fmla="*/ 315 h 775"/>
                <a:gd name="T60" fmla="*/ 316 w 775"/>
                <a:gd name="T61" fmla="*/ 623 h 775"/>
                <a:gd name="T62" fmla="*/ 316 w 775"/>
                <a:gd name="T63" fmla="*/ 623 h 775"/>
                <a:gd name="T64" fmla="*/ 388 w 775"/>
                <a:gd name="T65" fmla="*/ 634 h 775"/>
                <a:gd name="T66" fmla="*/ 388 w 775"/>
                <a:gd name="T67" fmla="*/ 721 h 775"/>
                <a:gd name="T68" fmla="*/ 350 w 775"/>
                <a:gd name="T69" fmla="*/ 719 h 775"/>
                <a:gd name="T70" fmla="*/ 334 w 775"/>
                <a:gd name="T71" fmla="*/ 775 h 775"/>
                <a:gd name="T72" fmla="*/ 217 w 775"/>
                <a:gd name="T73" fmla="*/ 739 h 775"/>
                <a:gd name="T74" fmla="*/ 234 w 775"/>
                <a:gd name="T75" fmla="*/ 684 h 775"/>
                <a:gd name="T76" fmla="*/ 127 w 775"/>
                <a:gd name="T77" fmla="*/ 596 h 775"/>
                <a:gd name="T78" fmla="*/ 75 w 775"/>
                <a:gd name="T79" fmla="*/ 623 h 775"/>
                <a:gd name="T80" fmla="*/ 18 w 775"/>
                <a:gd name="T81" fmla="*/ 515 h 775"/>
                <a:gd name="T82" fmla="*/ 69 w 775"/>
                <a:gd name="T83" fmla="*/ 488 h 775"/>
                <a:gd name="T84" fmla="*/ 56 w 775"/>
                <a:gd name="T85" fmla="*/ 350 h 775"/>
                <a:gd name="T86" fmla="*/ 0 w 775"/>
                <a:gd name="T87" fmla="*/ 333 h 775"/>
                <a:gd name="T88" fmla="*/ 36 w 775"/>
                <a:gd name="T89" fmla="*/ 216 h 775"/>
                <a:gd name="T90" fmla="*/ 91 w 775"/>
                <a:gd name="T91" fmla="*/ 233 h 775"/>
                <a:gd name="T92" fmla="*/ 179 w 775"/>
                <a:gd name="T93" fmla="*/ 126 h 7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775" h="775">
                  <a:moveTo>
                    <a:pt x="388" y="53"/>
                  </a:moveTo>
                  <a:cubicBezTo>
                    <a:pt x="400" y="53"/>
                    <a:pt x="412" y="54"/>
                    <a:pt x="425" y="55"/>
                  </a:cubicBezTo>
                  <a:cubicBezTo>
                    <a:pt x="442" y="0"/>
                    <a:pt x="442" y="0"/>
                    <a:pt x="442" y="0"/>
                  </a:cubicBezTo>
                  <a:cubicBezTo>
                    <a:pt x="558" y="35"/>
                    <a:pt x="558" y="35"/>
                    <a:pt x="558" y="35"/>
                  </a:cubicBezTo>
                  <a:cubicBezTo>
                    <a:pt x="542" y="90"/>
                    <a:pt x="542" y="90"/>
                    <a:pt x="542" y="90"/>
                  </a:cubicBezTo>
                  <a:cubicBezTo>
                    <a:pt x="584" y="112"/>
                    <a:pt x="620" y="143"/>
                    <a:pt x="649" y="179"/>
                  </a:cubicBezTo>
                  <a:cubicBezTo>
                    <a:pt x="700" y="151"/>
                    <a:pt x="700" y="151"/>
                    <a:pt x="700" y="151"/>
                  </a:cubicBezTo>
                  <a:cubicBezTo>
                    <a:pt x="757" y="259"/>
                    <a:pt x="757" y="259"/>
                    <a:pt x="757" y="259"/>
                  </a:cubicBezTo>
                  <a:cubicBezTo>
                    <a:pt x="706" y="286"/>
                    <a:pt x="706" y="286"/>
                    <a:pt x="706" y="286"/>
                  </a:cubicBezTo>
                  <a:cubicBezTo>
                    <a:pt x="720" y="330"/>
                    <a:pt x="725" y="377"/>
                    <a:pt x="720" y="424"/>
                  </a:cubicBezTo>
                  <a:cubicBezTo>
                    <a:pt x="775" y="441"/>
                    <a:pt x="775" y="441"/>
                    <a:pt x="775" y="441"/>
                  </a:cubicBezTo>
                  <a:cubicBezTo>
                    <a:pt x="740" y="558"/>
                    <a:pt x="740" y="558"/>
                    <a:pt x="740" y="558"/>
                  </a:cubicBezTo>
                  <a:cubicBezTo>
                    <a:pt x="684" y="541"/>
                    <a:pt x="684" y="541"/>
                    <a:pt x="684" y="541"/>
                  </a:cubicBezTo>
                  <a:cubicBezTo>
                    <a:pt x="662" y="583"/>
                    <a:pt x="632" y="620"/>
                    <a:pt x="596" y="648"/>
                  </a:cubicBezTo>
                  <a:cubicBezTo>
                    <a:pt x="623" y="699"/>
                    <a:pt x="623" y="699"/>
                    <a:pt x="623" y="699"/>
                  </a:cubicBezTo>
                  <a:cubicBezTo>
                    <a:pt x="516" y="757"/>
                    <a:pt x="516" y="757"/>
                    <a:pt x="516" y="757"/>
                  </a:cubicBezTo>
                  <a:cubicBezTo>
                    <a:pt x="489" y="706"/>
                    <a:pt x="489" y="706"/>
                    <a:pt x="489" y="706"/>
                  </a:cubicBezTo>
                  <a:cubicBezTo>
                    <a:pt x="456" y="716"/>
                    <a:pt x="422" y="721"/>
                    <a:pt x="388" y="721"/>
                  </a:cubicBezTo>
                  <a:cubicBezTo>
                    <a:pt x="388" y="634"/>
                    <a:pt x="388" y="634"/>
                    <a:pt x="388" y="634"/>
                  </a:cubicBezTo>
                  <a:cubicBezTo>
                    <a:pt x="494" y="634"/>
                    <a:pt x="591" y="565"/>
                    <a:pt x="624" y="459"/>
                  </a:cubicBezTo>
                  <a:cubicBezTo>
                    <a:pt x="663" y="328"/>
                    <a:pt x="590" y="191"/>
                    <a:pt x="459" y="151"/>
                  </a:cubicBezTo>
                  <a:cubicBezTo>
                    <a:pt x="436" y="144"/>
                    <a:pt x="411" y="140"/>
                    <a:pt x="388" y="140"/>
                  </a:cubicBezTo>
                  <a:lnTo>
                    <a:pt x="388" y="53"/>
                  </a:lnTo>
                  <a:close/>
                  <a:moveTo>
                    <a:pt x="179" y="126"/>
                  </a:moveTo>
                  <a:cubicBezTo>
                    <a:pt x="152" y="75"/>
                    <a:pt x="152" y="75"/>
                    <a:pt x="152" y="75"/>
                  </a:cubicBezTo>
                  <a:cubicBezTo>
                    <a:pt x="260" y="17"/>
                    <a:pt x="260" y="17"/>
                    <a:pt x="260" y="17"/>
                  </a:cubicBezTo>
                  <a:cubicBezTo>
                    <a:pt x="287" y="68"/>
                    <a:pt x="287" y="68"/>
                    <a:pt x="287" y="68"/>
                  </a:cubicBezTo>
                  <a:cubicBezTo>
                    <a:pt x="319" y="58"/>
                    <a:pt x="353" y="53"/>
                    <a:pt x="388" y="53"/>
                  </a:cubicBezTo>
                  <a:cubicBezTo>
                    <a:pt x="388" y="140"/>
                    <a:pt x="388" y="140"/>
                    <a:pt x="388" y="140"/>
                  </a:cubicBezTo>
                  <a:cubicBezTo>
                    <a:pt x="282" y="140"/>
                    <a:pt x="184" y="209"/>
                    <a:pt x="152" y="315"/>
                  </a:cubicBezTo>
                  <a:cubicBezTo>
                    <a:pt x="112" y="446"/>
                    <a:pt x="185" y="584"/>
                    <a:pt x="316" y="623"/>
                  </a:cubicBezTo>
                  <a:cubicBezTo>
                    <a:pt x="316" y="623"/>
                    <a:pt x="316" y="623"/>
                    <a:pt x="316" y="623"/>
                  </a:cubicBezTo>
                  <a:cubicBezTo>
                    <a:pt x="340" y="630"/>
                    <a:pt x="364" y="634"/>
                    <a:pt x="388" y="634"/>
                  </a:cubicBezTo>
                  <a:cubicBezTo>
                    <a:pt x="388" y="721"/>
                    <a:pt x="388" y="721"/>
                    <a:pt x="388" y="721"/>
                  </a:cubicBezTo>
                  <a:cubicBezTo>
                    <a:pt x="375" y="721"/>
                    <a:pt x="363" y="721"/>
                    <a:pt x="350" y="719"/>
                  </a:cubicBezTo>
                  <a:cubicBezTo>
                    <a:pt x="334" y="775"/>
                    <a:pt x="334" y="775"/>
                    <a:pt x="334" y="775"/>
                  </a:cubicBezTo>
                  <a:cubicBezTo>
                    <a:pt x="217" y="739"/>
                    <a:pt x="217" y="739"/>
                    <a:pt x="217" y="739"/>
                  </a:cubicBezTo>
                  <a:cubicBezTo>
                    <a:pt x="234" y="684"/>
                    <a:pt x="234" y="684"/>
                    <a:pt x="234" y="684"/>
                  </a:cubicBezTo>
                  <a:cubicBezTo>
                    <a:pt x="191" y="662"/>
                    <a:pt x="155" y="632"/>
                    <a:pt x="127" y="596"/>
                  </a:cubicBezTo>
                  <a:cubicBezTo>
                    <a:pt x="75" y="623"/>
                    <a:pt x="75" y="623"/>
                    <a:pt x="75" y="623"/>
                  </a:cubicBezTo>
                  <a:cubicBezTo>
                    <a:pt x="18" y="515"/>
                    <a:pt x="18" y="515"/>
                    <a:pt x="18" y="515"/>
                  </a:cubicBezTo>
                  <a:cubicBezTo>
                    <a:pt x="69" y="488"/>
                    <a:pt x="69" y="488"/>
                    <a:pt x="69" y="488"/>
                  </a:cubicBezTo>
                  <a:cubicBezTo>
                    <a:pt x="55" y="444"/>
                    <a:pt x="50" y="397"/>
                    <a:pt x="56" y="350"/>
                  </a:cubicBezTo>
                  <a:cubicBezTo>
                    <a:pt x="0" y="333"/>
                    <a:pt x="0" y="333"/>
                    <a:pt x="0" y="333"/>
                  </a:cubicBezTo>
                  <a:cubicBezTo>
                    <a:pt x="36" y="216"/>
                    <a:pt x="36" y="216"/>
                    <a:pt x="36" y="216"/>
                  </a:cubicBezTo>
                  <a:cubicBezTo>
                    <a:pt x="91" y="233"/>
                    <a:pt x="91" y="233"/>
                    <a:pt x="91" y="233"/>
                  </a:cubicBezTo>
                  <a:cubicBezTo>
                    <a:pt x="113" y="191"/>
                    <a:pt x="143" y="155"/>
                    <a:pt x="179" y="12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0" name="Freeform 615"/>
            <p:cNvSpPr>
              <a:spLocks noEditPoints="1"/>
            </p:cNvSpPr>
            <p:nvPr/>
          </p:nvSpPr>
          <p:spPr bwMode="auto">
            <a:xfrm>
              <a:off x="2278265" y="3640324"/>
              <a:ext cx="251646" cy="251646"/>
            </a:xfrm>
            <a:custGeom>
              <a:avLst/>
              <a:gdLst>
                <a:gd name="T0" fmla="*/ 467 w 531"/>
                <a:gd name="T1" fmla="*/ 372 h 531"/>
                <a:gd name="T2" fmla="*/ 498 w 531"/>
                <a:gd name="T3" fmla="*/ 397 h 531"/>
                <a:gd name="T4" fmla="*/ 435 w 531"/>
                <a:gd name="T5" fmla="*/ 472 h 531"/>
                <a:gd name="T6" fmla="*/ 404 w 531"/>
                <a:gd name="T7" fmla="*/ 447 h 531"/>
                <a:gd name="T8" fmla="*/ 333 w 531"/>
                <a:gd name="T9" fmla="*/ 484 h 531"/>
                <a:gd name="T10" fmla="*/ 337 w 531"/>
                <a:gd name="T11" fmla="*/ 523 h 531"/>
                <a:gd name="T12" fmla="*/ 265 w 531"/>
                <a:gd name="T13" fmla="*/ 529 h 531"/>
                <a:gd name="T14" fmla="*/ 265 w 531"/>
                <a:gd name="T15" fmla="*/ 419 h 531"/>
                <a:gd name="T16" fmla="*/ 382 w 531"/>
                <a:gd name="T17" fmla="*/ 364 h 531"/>
                <a:gd name="T18" fmla="*/ 364 w 531"/>
                <a:gd name="T19" fmla="*/ 149 h 531"/>
                <a:gd name="T20" fmla="*/ 364 w 531"/>
                <a:gd name="T21" fmla="*/ 149 h 531"/>
                <a:gd name="T22" fmla="*/ 310 w 531"/>
                <a:gd name="T23" fmla="*/ 120 h 531"/>
                <a:gd name="T24" fmla="*/ 265 w 531"/>
                <a:gd name="T25" fmla="*/ 113 h 531"/>
                <a:gd name="T26" fmla="*/ 265 w 531"/>
                <a:gd name="T27" fmla="*/ 3 h 531"/>
                <a:gd name="T28" fmla="*/ 291 w 531"/>
                <a:gd name="T29" fmla="*/ 0 h 531"/>
                <a:gd name="T30" fmla="*/ 295 w 531"/>
                <a:gd name="T31" fmla="*/ 40 h 531"/>
                <a:gd name="T32" fmla="*/ 371 w 531"/>
                <a:gd name="T33" fmla="*/ 64 h 531"/>
                <a:gd name="T34" fmla="*/ 396 w 531"/>
                <a:gd name="T35" fmla="*/ 33 h 531"/>
                <a:gd name="T36" fmla="*/ 471 w 531"/>
                <a:gd name="T37" fmla="*/ 96 h 531"/>
                <a:gd name="T38" fmla="*/ 446 w 531"/>
                <a:gd name="T39" fmla="*/ 127 h 531"/>
                <a:gd name="T40" fmla="*/ 483 w 531"/>
                <a:gd name="T41" fmla="*/ 198 h 531"/>
                <a:gd name="T42" fmla="*/ 522 w 531"/>
                <a:gd name="T43" fmla="*/ 194 h 531"/>
                <a:gd name="T44" fmla="*/ 531 w 531"/>
                <a:gd name="T45" fmla="*/ 292 h 531"/>
                <a:gd name="T46" fmla="*/ 491 w 531"/>
                <a:gd name="T47" fmla="*/ 295 h 531"/>
                <a:gd name="T48" fmla="*/ 467 w 531"/>
                <a:gd name="T49" fmla="*/ 372 h 531"/>
                <a:gd name="T50" fmla="*/ 265 w 531"/>
                <a:gd name="T51" fmla="*/ 529 h 531"/>
                <a:gd name="T52" fmla="*/ 239 w 531"/>
                <a:gd name="T53" fmla="*/ 531 h 531"/>
                <a:gd name="T54" fmla="*/ 236 w 531"/>
                <a:gd name="T55" fmla="*/ 492 h 531"/>
                <a:gd name="T56" fmla="*/ 160 w 531"/>
                <a:gd name="T57" fmla="*/ 468 h 531"/>
                <a:gd name="T58" fmla="*/ 134 w 531"/>
                <a:gd name="T59" fmla="*/ 498 h 531"/>
                <a:gd name="T60" fmla="*/ 59 w 531"/>
                <a:gd name="T61" fmla="*/ 435 h 531"/>
                <a:gd name="T62" fmla="*/ 85 w 531"/>
                <a:gd name="T63" fmla="*/ 405 h 531"/>
                <a:gd name="T64" fmla="*/ 48 w 531"/>
                <a:gd name="T65" fmla="*/ 334 h 531"/>
                <a:gd name="T66" fmla="*/ 8 w 531"/>
                <a:gd name="T67" fmla="*/ 337 h 531"/>
                <a:gd name="T68" fmla="*/ 0 w 531"/>
                <a:gd name="T69" fmla="*/ 240 h 531"/>
                <a:gd name="T70" fmla="*/ 39 w 531"/>
                <a:gd name="T71" fmla="*/ 236 h 531"/>
                <a:gd name="T72" fmla="*/ 63 w 531"/>
                <a:gd name="T73" fmla="*/ 160 h 531"/>
                <a:gd name="T74" fmla="*/ 33 w 531"/>
                <a:gd name="T75" fmla="*/ 135 h 531"/>
                <a:gd name="T76" fmla="*/ 96 w 531"/>
                <a:gd name="T77" fmla="*/ 60 h 531"/>
                <a:gd name="T78" fmla="*/ 126 w 531"/>
                <a:gd name="T79" fmla="*/ 85 h 531"/>
                <a:gd name="T80" fmla="*/ 197 w 531"/>
                <a:gd name="T81" fmla="*/ 48 h 531"/>
                <a:gd name="T82" fmla="*/ 194 w 531"/>
                <a:gd name="T83" fmla="*/ 9 h 531"/>
                <a:gd name="T84" fmla="*/ 265 w 531"/>
                <a:gd name="T85" fmla="*/ 3 h 531"/>
                <a:gd name="T86" fmla="*/ 265 w 531"/>
                <a:gd name="T87" fmla="*/ 113 h 531"/>
                <a:gd name="T88" fmla="*/ 148 w 531"/>
                <a:gd name="T89" fmla="*/ 168 h 531"/>
                <a:gd name="T90" fmla="*/ 167 w 531"/>
                <a:gd name="T91" fmla="*/ 383 h 531"/>
                <a:gd name="T92" fmla="*/ 221 w 531"/>
                <a:gd name="T93" fmla="*/ 412 h 531"/>
                <a:gd name="T94" fmla="*/ 265 w 531"/>
                <a:gd name="T95" fmla="*/ 419 h 531"/>
                <a:gd name="T96" fmla="*/ 265 w 531"/>
                <a:gd name="T97" fmla="*/ 529 h 5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31" h="531">
                  <a:moveTo>
                    <a:pt x="467" y="372"/>
                  </a:moveTo>
                  <a:cubicBezTo>
                    <a:pt x="498" y="397"/>
                    <a:pt x="498" y="397"/>
                    <a:pt x="498" y="397"/>
                  </a:cubicBezTo>
                  <a:cubicBezTo>
                    <a:pt x="435" y="472"/>
                    <a:pt x="435" y="472"/>
                    <a:pt x="435" y="472"/>
                  </a:cubicBezTo>
                  <a:cubicBezTo>
                    <a:pt x="404" y="447"/>
                    <a:pt x="404" y="447"/>
                    <a:pt x="404" y="447"/>
                  </a:cubicBezTo>
                  <a:cubicBezTo>
                    <a:pt x="383" y="463"/>
                    <a:pt x="359" y="475"/>
                    <a:pt x="333" y="484"/>
                  </a:cubicBezTo>
                  <a:cubicBezTo>
                    <a:pt x="337" y="523"/>
                    <a:pt x="337" y="523"/>
                    <a:pt x="337" y="523"/>
                  </a:cubicBezTo>
                  <a:cubicBezTo>
                    <a:pt x="265" y="529"/>
                    <a:pt x="265" y="529"/>
                    <a:pt x="265" y="529"/>
                  </a:cubicBezTo>
                  <a:cubicBezTo>
                    <a:pt x="265" y="419"/>
                    <a:pt x="265" y="419"/>
                    <a:pt x="265" y="419"/>
                  </a:cubicBezTo>
                  <a:cubicBezTo>
                    <a:pt x="310" y="419"/>
                    <a:pt x="353" y="399"/>
                    <a:pt x="382" y="364"/>
                  </a:cubicBezTo>
                  <a:cubicBezTo>
                    <a:pt x="437" y="300"/>
                    <a:pt x="428" y="203"/>
                    <a:pt x="364" y="149"/>
                  </a:cubicBezTo>
                  <a:cubicBezTo>
                    <a:pt x="364" y="149"/>
                    <a:pt x="364" y="149"/>
                    <a:pt x="364" y="149"/>
                  </a:cubicBezTo>
                  <a:cubicBezTo>
                    <a:pt x="348" y="135"/>
                    <a:pt x="330" y="126"/>
                    <a:pt x="310" y="120"/>
                  </a:cubicBezTo>
                  <a:cubicBezTo>
                    <a:pt x="295" y="115"/>
                    <a:pt x="280" y="113"/>
                    <a:pt x="265" y="113"/>
                  </a:cubicBezTo>
                  <a:cubicBezTo>
                    <a:pt x="265" y="3"/>
                    <a:pt x="265" y="3"/>
                    <a:pt x="265" y="3"/>
                  </a:cubicBezTo>
                  <a:cubicBezTo>
                    <a:pt x="291" y="0"/>
                    <a:pt x="291" y="0"/>
                    <a:pt x="291" y="0"/>
                  </a:cubicBezTo>
                  <a:cubicBezTo>
                    <a:pt x="295" y="40"/>
                    <a:pt x="295" y="40"/>
                    <a:pt x="295" y="40"/>
                  </a:cubicBezTo>
                  <a:cubicBezTo>
                    <a:pt x="321" y="43"/>
                    <a:pt x="347" y="51"/>
                    <a:pt x="371" y="64"/>
                  </a:cubicBezTo>
                  <a:cubicBezTo>
                    <a:pt x="396" y="33"/>
                    <a:pt x="396" y="33"/>
                    <a:pt x="396" y="33"/>
                  </a:cubicBezTo>
                  <a:cubicBezTo>
                    <a:pt x="471" y="96"/>
                    <a:pt x="471" y="96"/>
                    <a:pt x="471" y="96"/>
                  </a:cubicBezTo>
                  <a:cubicBezTo>
                    <a:pt x="446" y="127"/>
                    <a:pt x="446" y="127"/>
                    <a:pt x="446" y="127"/>
                  </a:cubicBezTo>
                  <a:cubicBezTo>
                    <a:pt x="463" y="148"/>
                    <a:pt x="475" y="172"/>
                    <a:pt x="483" y="198"/>
                  </a:cubicBezTo>
                  <a:cubicBezTo>
                    <a:pt x="522" y="194"/>
                    <a:pt x="522" y="194"/>
                    <a:pt x="522" y="194"/>
                  </a:cubicBezTo>
                  <a:cubicBezTo>
                    <a:pt x="531" y="292"/>
                    <a:pt x="531" y="292"/>
                    <a:pt x="531" y="292"/>
                  </a:cubicBezTo>
                  <a:cubicBezTo>
                    <a:pt x="491" y="295"/>
                    <a:pt x="491" y="295"/>
                    <a:pt x="491" y="295"/>
                  </a:cubicBezTo>
                  <a:cubicBezTo>
                    <a:pt x="488" y="322"/>
                    <a:pt x="480" y="348"/>
                    <a:pt x="467" y="372"/>
                  </a:cubicBezTo>
                  <a:close/>
                  <a:moveTo>
                    <a:pt x="265" y="529"/>
                  </a:moveTo>
                  <a:cubicBezTo>
                    <a:pt x="239" y="531"/>
                    <a:pt x="239" y="531"/>
                    <a:pt x="239" y="531"/>
                  </a:cubicBezTo>
                  <a:cubicBezTo>
                    <a:pt x="236" y="492"/>
                    <a:pt x="236" y="492"/>
                    <a:pt x="236" y="492"/>
                  </a:cubicBezTo>
                  <a:cubicBezTo>
                    <a:pt x="209" y="489"/>
                    <a:pt x="183" y="480"/>
                    <a:pt x="160" y="468"/>
                  </a:cubicBezTo>
                  <a:cubicBezTo>
                    <a:pt x="134" y="498"/>
                    <a:pt x="134" y="498"/>
                    <a:pt x="134" y="498"/>
                  </a:cubicBezTo>
                  <a:cubicBezTo>
                    <a:pt x="59" y="435"/>
                    <a:pt x="59" y="435"/>
                    <a:pt x="59" y="435"/>
                  </a:cubicBezTo>
                  <a:cubicBezTo>
                    <a:pt x="85" y="405"/>
                    <a:pt x="85" y="405"/>
                    <a:pt x="85" y="405"/>
                  </a:cubicBezTo>
                  <a:cubicBezTo>
                    <a:pt x="68" y="384"/>
                    <a:pt x="56" y="360"/>
                    <a:pt x="48" y="334"/>
                  </a:cubicBezTo>
                  <a:cubicBezTo>
                    <a:pt x="8" y="337"/>
                    <a:pt x="8" y="337"/>
                    <a:pt x="8" y="337"/>
                  </a:cubicBezTo>
                  <a:cubicBezTo>
                    <a:pt x="0" y="240"/>
                    <a:pt x="0" y="240"/>
                    <a:pt x="0" y="240"/>
                  </a:cubicBezTo>
                  <a:cubicBezTo>
                    <a:pt x="39" y="236"/>
                    <a:pt x="39" y="236"/>
                    <a:pt x="39" y="236"/>
                  </a:cubicBezTo>
                  <a:cubicBezTo>
                    <a:pt x="43" y="210"/>
                    <a:pt x="51" y="184"/>
                    <a:pt x="63" y="160"/>
                  </a:cubicBezTo>
                  <a:cubicBezTo>
                    <a:pt x="33" y="135"/>
                    <a:pt x="33" y="135"/>
                    <a:pt x="33" y="135"/>
                  </a:cubicBezTo>
                  <a:cubicBezTo>
                    <a:pt x="96" y="60"/>
                    <a:pt x="96" y="60"/>
                    <a:pt x="96" y="60"/>
                  </a:cubicBezTo>
                  <a:cubicBezTo>
                    <a:pt x="126" y="85"/>
                    <a:pt x="126" y="85"/>
                    <a:pt x="126" y="85"/>
                  </a:cubicBezTo>
                  <a:cubicBezTo>
                    <a:pt x="148" y="69"/>
                    <a:pt x="171" y="56"/>
                    <a:pt x="197" y="48"/>
                  </a:cubicBezTo>
                  <a:cubicBezTo>
                    <a:pt x="194" y="9"/>
                    <a:pt x="194" y="9"/>
                    <a:pt x="194" y="9"/>
                  </a:cubicBezTo>
                  <a:cubicBezTo>
                    <a:pt x="265" y="3"/>
                    <a:pt x="265" y="3"/>
                    <a:pt x="265" y="3"/>
                  </a:cubicBezTo>
                  <a:cubicBezTo>
                    <a:pt x="265" y="113"/>
                    <a:pt x="265" y="113"/>
                    <a:pt x="265" y="113"/>
                  </a:cubicBezTo>
                  <a:cubicBezTo>
                    <a:pt x="221" y="113"/>
                    <a:pt x="178" y="132"/>
                    <a:pt x="148" y="168"/>
                  </a:cubicBezTo>
                  <a:cubicBezTo>
                    <a:pt x="94" y="232"/>
                    <a:pt x="102" y="329"/>
                    <a:pt x="167" y="383"/>
                  </a:cubicBezTo>
                  <a:cubicBezTo>
                    <a:pt x="183" y="396"/>
                    <a:pt x="201" y="406"/>
                    <a:pt x="221" y="412"/>
                  </a:cubicBezTo>
                  <a:cubicBezTo>
                    <a:pt x="235" y="417"/>
                    <a:pt x="250" y="419"/>
                    <a:pt x="265" y="419"/>
                  </a:cubicBezTo>
                  <a:lnTo>
                    <a:pt x="265" y="529"/>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a:p>
          </p:txBody>
        </p:sp>
        <p:sp>
          <p:nvSpPr>
            <p:cNvPr id="741" name="Oval 616"/>
            <p:cNvSpPr>
              <a:spLocks noChangeArrowheads="1"/>
            </p:cNvSpPr>
            <p:nvPr/>
          </p:nvSpPr>
          <p:spPr bwMode="auto">
            <a:xfrm>
              <a:off x="2880610" y="3731345"/>
              <a:ext cx="176688" cy="176688"/>
            </a:xfrm>
            <a:prstGeom prst="ellipse">
              <a:avLst/>
            </a:prstGeom>
            <a:solidFill>
              <a:schemeClr val="accent1"/>
            </a:solidFill>
            <a:ln w="1588"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42" name="Freeform 617"/>
            <p:cNvSpPr>
              <a:spLocks noEditPoints="1"/>
            </p:cNvSpPr>
            <p:nvPr/>
          </p:nvSpPr>
          <p:spPr bwMode="auto">
            <a:xfrm>
              <a:off x="2872578" y="3720636"/>
              <a:ext cx="195428" cy="195428"/>
            </a:xfrm>
            <a:custGeom>
              <a:avLst/>
              <a:gdLst>
                <a:gd name="T0" fmla="*/ 206 w 413"/>
                <a:gd name="T1" fmla="*/ 38 h 412"/>
                <a:gd name="T2" fmla="*/ 374 w 413"/>
                <a:gd name="T3" fmla="*/ 206 h 412"/>
                <a:gd name="T4" fmla="*/ 206 w 413"/>
                <a:gd name="T5" fmla="*/ 374 h 412"/>
                <a:gd name="T6" fmla="*/ 206 w 413"/>
                <a:gd name="T7" fmla="*/ 412 h 412"/>
                <a:gd name="T8" fmla="*/ 413 w 413"/>
                <a:gd name="T9" fmla="*/ 206 h 412"/>
                <a:gd name="T10" fmla="*/ 206 w 413"/>
                <a:gd name="T11" fmla="*/ 0 h 412"/>
                <a:gd name="T12" fmla="*/ 206 w 413"/>
                <a:gd name="T13" fmla="*/ 38 h 412"/>
                <a:gd name="T14" fmla="*/ 206 w 413"/>
                <a:gd name="T15" fmla="*/ 374 h 412"/>
                <a:gd name="T16" fmla="*/ 39 w 413"/>
                <a:gd name="T17" fmla="*/ 206 h 412"/>
                <a:gd name="T18" fmla="*/ 206 w 413"/>
                <a:gd name="T19" fmla="*/ 38 h 412"/>
                <a:gd name="T20" fmla="*/ 206 w 413"/>
                <a:gd name="T21" fmla="*/ 0 h 412"/>
                <a:gd name="T22" fmla="*/ 0 w 413"/>
                <a:gd name="T23" fmla="*/ 206 h 412"/>
                <a:gd name="T24" fmla="*/ 206 w 413"/>
                <a:gd name="T25" fmla="*/ 412 h 412"/>
                <a:gd name="T26" fmla="*/ 206 w 413"/>
                <a:gd name="T27" fmla="*/ 374 h 4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13" h="412">
                  <a:moveTo>
                    <a:pt x="206" y="38"/>
                  </a:moveTo>
                  <a:cubicBezTo>
                    <a:pt x="299" y="38"/>
                    <a:pt x="374" y="113"/>
                    <a:pt x="374" y="206"/>
                  </a:cubicBezTo>
                  <a:cubicBezTo>
                    <a:pt x="374" y="299"/>
                    <a:pt x="299" y="374"/>
                    <a:pt x="206" y="374"/>
                  </a:cubicBezTo>
                  <a:cubicBezTo>
                    <a:pt x="206" y="412"/>
                    <a:pt x="206" y="412"/>
                    <a:pt x="206" y="412"/>
                  </a:cubicBezTo>
                  <a:cubicBezTo>
                    <a:pt x="320" y="412"/>
                    <a:pt x="413" y="320"/>
                    <a:pt x="413" y="206"/>
                  </a:cubicBezTo>
                  <a:cubicBezTo>
                    <a:pt x="413" y="92"/>
                    <a:pt x="320" y="0"/>
                    <a:pt x="206" y="0"/>
                  </a:cubicBezTo>
                  <a:lnTo>
                    <a:pt x="206" y="38"/>
                  </a:lnTo>
                  <a:close/>
                  <a:moveTo>
                    <a:pt x="206" y="374"/>
                  </a:moveTo>
                  <a:cubicBezTo>
                    <a:pt x="114" y="374"/>
                    <a:pt x="39" y="299"/>
                    <a:pt x="39" y="206"/>
                  </a:cubicBezTo>
                  <a:cubicBezTo>
                    <a:pt x="39" y="113"/>
                    <a:pt x="114" y="38"/>
                    <a:pt x="206" y="38"/>
                  </a:cubicBezTo>
                  <a:cubicBezTo>
                    <a:pt x="206" y="0"/>
                    <a:pt x="206" y="0"/>
                    <a:pt x="206" y="0"/>
                  </a:cubicBezTo>
                  <a:cubicBezTo>
                    <a:pt x="93" y="0"/>
                    <a:pt x="0" y="92"/>
                    <a:pt x="0" y="206"/>
                  </a:cubicBezTo>
                  <a:cubicBezTo>
                    <a:pt x="0" y="320"/>
                    <a:pt x="93" y="412"/>
                    <a:pt x="206" y="412"/>
                  </a:cubicBezTo>
                  <a:lnTo>
                    <a:pt x="206" y="37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3" name="Freeform 618"/>
            <p:cNvSpPr>
              <a:spLocks/>
            </p:cNvSpPr>
            <p:nvPr/>
          </p:nvSpPr>
          <p:spPr bwMode="auto">
            <a:xfrm>
              <a:off x="2963599" y="3760793"/>
              <a:ext cx="10708" cy="58896"/>
            </a:xfrm>
            <a:custGeom>
              <a:avLst/>
              <a:gdLst>
                <a:gd name="T0" fmla="*/ 9 w 19"/>
                <a:gd name="T1" fmla="*/ 0 h 122"/>
                <a:gd name="T2" fmla="*/ 9 w 19"/>
                <a:gd name="T3" fmla="*/ 0 h 122"/>
                <a:gd name="T4" fmla="*/ 19 w 19"/>
                <a:gd name="T5" fmla="*/ 9 h 122"/>
                <a:gd name="T6" fmla="*/ 19 w 19"/>
                <a:gd name="T7" fmla="*/ 112 h 122"/>
                <a:gd name="T8" fmla="*/ 9 w 19"/>
                <a:gd name="T9" fmla="*/ 122 h 122"/>
                <a:gd name="T10" fmla="*/ 9 w 19"/>
                <a:gd name="T11" fmla="*/ 122 h 122"/>
                <a:gd name="T12" fmla="*/ 0 w 19"/>
                <a:gd name="T13" fmla="*/ 112 h 122"/>
                <a:gd name="T14" fmla="*/ 0 w 19"/>
                <a:gd name="T15" fmla="*/ 9 h 122"/>
                <a:gd name="T16" fmla="*/ 9 w 19"/>
                <a:gd name="T17" fmla="*/ 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122">
                  <a:moveTo>
                    <a:pt x="9" y="0"/>
                  </a:moveTo>
                  <a:cubicBezTo>
                    <a:pt x="9" y="0"/>
                    <a:pt x="9" y="0"/>
                    <a:pt x="9" y="0"/>
                  </a:cubicBezTo>
                  <a:cubicBezTo>
                    <a:pt x="15" y="0"/>
                    <a:pt x="19" y="4"/>
                    <a:pt x="19" y="9"/>
                  </a:cubicBezTo>
                  <a:cubicBezTo>
                    <a:pt x="19" y="112"/>
                    <a:pt x="19" y="112"/>
                    <a:pt x="19" y="112"/>
                  </a:cubicBezTo>
                  <a:cubicBezTo>
                    <a:pt x="19" y="118"/>
                    <a:pt x="15" y="122"/>
                    <a:pt x="9" y="122"/>
                  </a:cubicBezTo>
                  <a:cubicBezTo>
                    <a:pt x="9" y="122"/>
                    <a:pt x="9" y="122"/>
                    <a:pt x="9" y="122"/>
                  </a:cubicBezTo>
                  <a:cubicBezTo>
                    <a:pt x="4" y="122"/>
                    <a:pt x="0" y="118"/>
                    <a:pt x="0" y="112"/>
                  </a:cubicBezTo>
                  <a:cubicBezTo>
                    <a:pt x="0" y="9"/>
                    <a:pt x="0" y="9"/>
                    <a:pt x="0" y="9"/>
                  </a:cubicBezTo>
                  <a:cubicBezTo>
                    <a:pt x="0" y="4"/>
                    <a:pt x="4" y="0"/>
                    <a:pt x="9"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4" name="Freeform 619"/>
            <p:cNvSpPr>
              <a:spLocks/>
            </p:cNvSpPr>
            <p:nvPr/>
          </p:nvSpPr>
          <p:spPr bwMode="auto">
            <a:xfrm>
              <a:off x="2931474" y="3784886"/>
              <a:ext cx="40157" cy="34803"/>
            </a:xfrm>
            <a:custGeom>
              <a:avLst/>
              <a:gdLst>
                <a:gd name="T0" fmla="*/ 4 w 84"/>
                <a:gd name="T1" fmla="*/ 4 h 77"/>
                <a:gd name="T2" fmla="*/ 4 w 84"/>
                <a:gd name="T3" fmla="*/ 4 h 77"/>
                <a:gd name="T4" fmla="*/ 17 w 84"/>
                <a:gd name="T5" fmla="*/ 4 h 77"/>
                <a:gd name="T6" fmla="*/ 80 w 84"/>
                <a:gd name="T7" fmla="*/ 59 h 77"/>
                <a:gd name="T8" fmla="*/ 80 w 84"/>
                <a:gd name="T9" fmla="*/ 73 h 77"/>
                <a:gd name="T10" fmla="*/ 80 w 84"/>
                <a:gd name="T11" fmla="*/ 73 h 77"/>
                <a:gd name="T12" fmla="*/ 67 w 84"/>
                <a:gd name="T13" fmla="*/ 74 h 77"/>
                <a:gd name="T14" fmla="*/ 4 w 84"/>
                <a:gd name="T15" fmla="*/ 18 h 77"/>
                <a:gd name="T16" fmla="*/ 4 w 84"/>
                <a:gd name="T17" fmla="*/ 4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4" h="77">
                  <a:moveTo>
                    <a:pt x="4" y="4"/>
                  </a:moveTo>
                  <a:cubicBezTo>
                    <a:pt x="4" y="4"/>
                    <a:pt x="4" y="4"/>
                    <a:pt x="4" y="4"/>
                  </a:cubicBezTo>
                  <a:cubicBezTo>
                    <a:pt x="7" y="0"/>
                    <a:pt x="13" y="0"/>
                    <a:pt x="17" y="4"/>
                  </a:cubicBezTo>
                  <a:cubicBezTo>
                    <a:pt x="80" y="59"/>
                    <a:pt x="80" y="59"/>
                    <a:pt x="80" y="59"/>
                  </a:cubicBezTo>
                  <a:cubicBezTo>
                    <a:pt x="84" y="63"/>
                    <a:pt x="84" y="69"/>
                    <a:pt x="80" y="73"/>
                  </a:cubicBezTo>
                  <a:cubicBezTo>
                    <a:pt x="80" y="73"/>
                    <a:pt x="80" y="73"/>
                    <a:pt x="80" y="73"/>
                  </a:cubicBezTo>
                  <a:cubicBezTo>
                    <a:pt x="77" y="77"/>
                    <a:pt x="71" y="77"/>
                    <a:pt x="67" y="74"/>
                  </a:cubicBezTo>
                  <a:cubicBezTo>
                    <a:pt x="4" y="18"/>
                    <a:pt x="4" y="18"/>
                    <a:pt x="4" y="18"/>
                  </a:cubicBezTo>
                  <a:cubicBezTo>
                    <a:pt x="0" y="14"/>
                    <a:pt x="0" y="8"/>
                    <a:pt x="4" y="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5" name="Oval 620"/>
            <p:cNvSpPr>
              <a:spLocks noChangeArrowheads="1"/>
            </p:cNvSpPr>
            <p:nvPr/>
          </p:nvSpPr>
          <p:spPr bwMode="auto">
            <a:xfrm>
              <a:off x="2963599" y="3744731"/>
              <a:ext cx="10708" cy="10708"/>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6" name="Oval 621"/>
            <p:cNvSpPr>
              <a:spLocks noChangeArrowheads="1"/>
            </p:cNvSpPr>
            <p:nvPr/>
          </p:nvSpPr>
          <p:spPr bwMode="auto">
            <a:xfrm>
              <a:off x="3035881" y="3817011"/>
              <a:ext cx="8032" cy="8032"/>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7" name="Oval 622"/>
            <p:cNvSpPr>
              <a:spLocks noChangeArrowheads="1"/>
            </p:cNvSpPr>
            <p:nvPr/>
          </p:nvSpPr>
          <p:spPr bwMode="auto">
            <a:xfrm>
              <a:off x="2963599" y="3886616"/>
              <a:ext cx="10708" cy="10708"/>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8" name="Oval 623"/>
            <p:cNvSpPr>
              <a:spLocks noChangeArrowheads="1"/>
            </p:cNvSpPr>
            <p:nvPr/>
          </p:nvSpPr>
          <p:spPr bwMode="auto">
            <a:xfrm>
              <a:off x="2893995" y="3817011"/>
              <a:ext cx="10708" cy="8032"/>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9" name="Oval 624"/>
            <p:cNvSpPr>
              <a:spLocks noChangeArrowheads="1"/>
            </p:cNvSpPr>
            <p:nvPr/>
          </p:nvSpPr>
          <p:spPr bwMode="auto">
            <a:xfrm>
              <a:off x="2958245" y="3806303"/>
              <a:ext cx="21417" cy="24095"/>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0" name="Freeform 749"/>
            <p:cNvSpPr>
              <a:spLocks/>
            </p:cNvSpPr>
            <p:nvPr/>
          </p:nvSpPr>
          <p:spPr bwMode="auto">
            <a:xfrm>
              <a:off x="2580777" y="3065029"/>
              <a:ext cx="649004" cy="725211"/>
            </a:xfrm>
            <a:custGeom>
              <a:avLst/>
              <a:gdLst>
                <a:gd name="connsiteX0" fmla="*/ 61191 w 706751"/>
                <a:gd name="connsiteY0" fmla="*/ 779031 h 789739"/>
                <a:gd name="connsiteX1" fmla="*/ 63103 w 706751"/>
                <a:gd name="connsiteY1" fmla="*/ 779031 h 789739"/>
                <a:gd name="connsiteX2" fmla="*/ 65015 w 706751"/>
                <a:gd name="connsiteY2" fmla="*/ 779031 h 789739"/>
                <a:gd name="connsiteX3" fmla="*/ 67406 w 706751"/>
                <a:gd name="connsiteY3" fmla="*/ 779031 h 789739"/>
                <a:gd name="connsiteX4" fmla="*/ 69318 w 706751"/>
                <a:gd name="connsiteY4" fmla="*/ 779031 h 789739"/>
                <a:gd name="connsiteX5" fmla="*/ 71708 w 706751"/>
                <a:gd name="connsiteY5" fmla="*/ 779031 h 789739"/>
                <a:gd name="connsiteX6" fmla="*/ 72186 w 706751"/>
                <a:gd name="connsiteY6" fmla="*/ 779031 h 789739"/>
                <a:gd name="connsiteX7" fmla="*/ 75533 w 706751"/>
                <a:gd name="connsiteY7" fmla="*/ 788847 h 789739"/>
                <a:gd name="connsiteX8" fmla="*/ 72664 w 706751"/>
                <a:gd name="connsiteY8" fmla="*/ 789293 h 789739"/>
                <a:gd name="connsiteX9" fmla="*/ 72186 w 706751"/>
                <a:gd name="connsiteY9" fmla="*/ 789739 h 789739"/>
                <a:gd name="connsiteX10" fmla="*/ 69796 w 706751"/>
                <a:gd name="connsiteY10" fmla="*/ 789739 h 789739"/>
                <a:gd name="connsiteX11" fmla="*/ 67406 w 706751"/>
                <a:gd name="connsiteY11" fmla="*/ 789739 h 789739"/>
                <a:gd name="connsiteX12" fmla="*/ 65015 w 706751"/>
                <a:gd name="connsiteY12" fmla="*/ 789739 h 789739"/>
                <a:gd name="connsiteX13" fmla="*/ 62625 w 706751"/>
                <a:gd name="connsiteY13" fmla="*/ 789739 h 789739"/>
                <a:gd name="connsiteX14" fmla="*/ 60713 w 706751"/>
                <a:gd name="connsiteY14" fmla="*/ 789739 h 789739"/>
                <a:gd name="connsiteX15" fmla="*/ 57845 w 706751"/>
                <a:gd name="connsiteY15" fmla="*/ 779923 h 789739"/>
                <a:gd name="connsiteX16" fmla="*/ 61191 w 706751"/>
                <a:gd name="connsiteY16" fmla="*/ 779031 h 789739"/>
                <a:gd name="connsiteX17" fmla="*/ 136631 w 706751"/>
                <a:gd name="connsiteY17" fmla="*/ 765647 h 789739"/>
                <a:gd name="connsiteX18" fmla="*/ 138118 w 706751"/>
                <a:gd name="connsiteY18" fmla="*/ 777962 h 789739"/>
                <a:gd name="connsiteX19" fmla="*/ 137127 w 706751"/>
                <a:gd name="connsiteY19" fmla="*/ 778498 h 789739"/>
                <a:gd name="connsiteX20" fmla="*/ 134152 w 706751"/>
                <a:gd name="connsiteY20" fmla="*/ 779568 h 789739"/>
                <a:gd name="connsiteX21" fmla="*/ 131178 w 706751"/>
                <a:gd name="connsiteY21" fmla="*/ 780639 h 789739"/>
                <a:gd name="connsiteX22" fmla="*/ 128203 w 706751"/>
                <a:gd name="connsiteY22" fmla="*/ 781175 h 789739"/>
                <a:gd name="connsiteX23" fmla="*/ 127211 w 706751"/>
                <a:gd name="connsiteY23" fmla="*/ 781710 h 789739"/>
                <a:gd name="connsiteX24" fmla="*/ 124733 w 706751"/>
                <a:gd name="connsiteY24" fmla="*/ 781710 h 789739"/>
                <a:gd name="connsiteX25" fmla="*/ 124237 w 706751"/>
                <a:gd name="connsiteY25" fmla="*/ 769395 h 789739"/>
                <a:gd name="connsiteX26" fmla="*/ 124733 w 706751"/>
                <a:gd name="connsiteY26" fmla="*/ 769395 h 789739"/>
                <a:gd name="connsiteX27" fmla="*/ 127707 w 706751"/>
                <a:gd name="connsiteY27" fmla="*/ 768324 h 789739"/>
                <a:gd name="connsiteX28" fmla="*/ 130682 w 706751"/>
                <a:gd name="connsiteY28" fmla="*/ 767253 h 789739"/>
                <a:gd name="connsiteX29" fmla="*/ 133656 w 706751"/>
                <a:gd name="connsiteY29" fmla="*/ 766718 h 789739"/>
                <a:gd name="connsiteX30" fmla="*/ 135144 w 706751"/>
                <a:gd name="connsiteY30" fmla="*/ 766183 h 789739"/>
                <a:gd name="connsiteX31" fmla="*/ 136631 w 706751"/>
                <a:gd name="connsiteY31" fmla="*/ 765647 h 789739"/>
                <a:gd name="connsiteX32" fmla="*/ 5663 w 706751"/>
                <a:gd name="connsiteY32" fmla="*/ 750102 h 789739"/>
                <a:gd name="connsiteX33" fmla="*/ 7516 w 706751"/>
                <a:gd name="connsiteY33" fmla="*/ 750620 h 789739"/>
                <a:gd name="connsiteX34" fmla="*/ 9370 w 706751"/>
                <a:gd name="connsiteY34" fmla="*/ 751657 h 789739"/>
                <a:gd name="connsiteX35" fmla="*/ 11223 w 706751"/>
                <a:gd name="connsiteY35" fmla="*/ 752175 h 789739"/>
                <a:gd name="connsiteX36" fmla="*/ 13076 w 706751"/>
                <a:gd name="connsiteY36" fmla="*/ 752693 h 789739"/>
                <a:gd name="connsiteX37" fmla="*/ 14930 w 706751"/>
                <a:gd name="connsiteY37" fmla="*/ 753211 h 789739"/>
                <a:gd name="connsiteX38" fmla="*/ 15393 w 706751"/>
                <a:gd name="connsiteY38" fmla="*/ 753211 h 789739"/>
                <a:gd name="connsiteX39" fmla="*/ 18174 w 706751"/>
                <a:gd name="connsiteY39" fmla="*/ 763574 h 789739"/>
                <a:gd name="connsiteX40" fmla="*/ 14183 w 706751"/>
                <a:gd name="connsiteY40" fmla="*/ 764791 h 789739"/>
                <a:gd name="connsiteX41" fmla="*/ 12150 w 706751"/>
                <a:gd name="connsiteY41" fmla="*/ 770554 h 789739"/>
                <a:gd name="connsiteX42" fmla="*/ 6178 w 706751"/>
                <a:gd name="connsiteY42" fmla="*/ 769133 h 789739"/>
                <a:gd name="connsiteX43" fmla="*/ 5766 w 706751"/>
                <a:gd name="connsiteY43" fmla="*/ 769133 h 789739"/>
                <a:gd name="connsiteX44" fmla="*/ 4943 w 706751"/>
                <a:gd name="connsiteY44" fmla="*/ 767769 h 789739"/>
                <a:gd name="connsiteX45" fmla="*/ 4119 w 706751"/>
                <a:gd name="connsiteY45" fmla="*/ 766405 h 789739"/>
                <a:gd name="connsiteX46" fmla="*/ 3295 w 706751"/>
                <a:gd name="connsiteY46" fmla="*/ 765041 h 789739"/>
                <a:gd name="connsiteX47" fmla="*/ 2471 w 706751"/>
                <a:gd name="connsiteY47" fmla="*/ 763677 h 789739"/>
                <a:gd name="connsiteX48" fmla="*/ 1648 w 706751"/>
                <a:gd name="connsiteY48" fmla="*/ 762314 h 789739"/>
                <a:gd name="connsiteX49" fmla="*/ 824 w 706751"/>
                <a:gd name="connsiteY49" fmla="*/ 760495 h 789739"/>
                <a:gd name="connsiteX50" fmla="*/ 412 w 706751"/>
                <a:gd name="connsiteY50" fmla="*/ 759131 h 789739"/>
                <a:gd name="connsiteX51" fmla="*/ 0 w 706751"/>
                <a:gd name="connsiteY51" fmla="*/ 756858 h 789739"/>
                <a:gd name="connsiteX52" fmla="*/ 1663 w 706751"/>
                <a:gd name="connsiteY52" fmla="*/ 754621 h 789739"/>
                <a:gd name="connsiteX53" fmla="*/ 1492 w 706751"/>
                <a:gd name="connsiteY53" fmla="*/ 750620 h 789739"/>
                <a:gd name="connsiteX54" fmla="*/ 5663 w 706751"/>
                <a:gd name="connsiteY54" fmla="*/ 750102 h 789739"/>
                <a:gd name="connsiteX55" fmla="*/ 79251 w 706751"/>
                <a:gd name="connsiteY55" fmla="*/ 749584 h 789739"/>
                <a:gd name="connsiteX56" fmla="*/ 81777 w 706751"/>
                <a:gd name="connsiteY56" fmla="*/ 749584 h 789739"/>
                <a:gd name="connsiteX57" fmla="*/ 82282 w 706751"/>
                <a:gd name="connsiteY57" fmla="*/ 760580 h 789739"/>
                <a:gd name="connsiteX58" fmla="*/ 79756 w 706751"/>
                <a:gd name="connsiteY58" fmla="*/ 761058 h 789739"/>
                <a:gd name="connsiteX59" fmla="*/ 76725 w 706751"/>
                <a:gd name="connsiteY59" fmla="*/ 762014 h 789739"/>
                <a:gd name="connsiteX60" fmla="*/ 73695 w 706751"/>
                <a:gd name="connsiteY60" fmla="*/ 762492 h 789739"/>
                <a:gd name="connsiteX61" fmla="*/ 70664 w 706751"/>
                <a:gd name="connsiteY61" fmla="*/ 762970 h 789739"/>
                <a:gd name="connsiteX62" fmla="*/ 70159 w 706751"/>
                <a:gd name="connsiteY62" fmla="*/ 762970 h 789739"/>
                <a:gd name="connsiteX63" fmla="*/ 68644 w 706751"/>
                <a:gd name="connsiteY63" fmla="*/ 762970 h 789739"/>
                <a:gd name="connsiteX64" fmla="*/ 68139 w 706751"/>
                <a:gd name="connsiteY64" fmla="*/ 751974 h 789739"/>
                <a:gd name="connsiteX65" fmla="*/ 68644 w 706751"/>
                <a:gd name="connsiteY65" fmla="*/ 751974 h 789739"/>
                <a:gd name="connsiteX66" fmla="*/ 71169 w 706751"/>
                <a:gd name="connsiteY66" fmla="*/ 751496 h 789739"/>
                <a:gd name="connsiteX67" fmla="*/ 74200 w 706751"/>
                <a:gd name="connsiteY67" fmla="*/ 751018 h 789739"/>
                <a:gd name="connsiteX68" fmla="*/ 76725 w 706751"/>
                <a:gd name="connsiteY68" fmla="*/ 750062 h 789739"/>
                <a:gd name="connsiteX69" fmla="*/ 79251 w 706751"/>
                <a:gd name="connsiteY69" fmla="*/ 749584 h 789739"/>
                <a:gd name="connsiteX70" fmla="*/ 199252 w 706751"/>
                <a:gd name="connsiteY70" fmla="*/ 743114 h 789739"/>
                <a:gd name="connsiteX71" fmla="*/ 202598 w 706751"/>
                <a:gd name="connsiteY71" fmla="*/ 754566 h 789739"/>
                <a:gd name="connsiteX72" fmla="*/ 200208 w 706751"/>
                <a:gd name="connsiteY72" fmla="*/ 755607 h 789739"/>
                <a:gd name="connsiteX73" fmla="*/ 197340 w 706751"/>
                <a:gd name="connsiteY73" fmla="*/ 757169 h 789739"/>
                <a:gd name="connsiteX74" fmla="*/ 193993 w 706751"/>
                <a:gd name="connsiteY74" fmla="*/ 758730 h 789739"/>
                <a:gd name="connsiteX75" fmla="*/ 192559 w 706751"/>
                <a:gd name="connsiteY75" fmla="*/ 759772 h 789739"/>
                <a:gd name="connsiteX76" fmla="*/ 190647 w 706751"/>
                <a:gd name="connsiteY76" fmla="*/ 760292 h 789739"/>
                <a:gd name="connsiteX77" fmla="*/ 187779 w 706751"/>
                <a:gd name="connsiteY77" fmla="*/ 748319 h 789739"/>
                <a:gd name="connsiteX78" fmla="*/ 189213 w 706751"/>
                <a:gd name="connsiteY78" fmla="*/ 747799 h 789739"/>
                <a:gd name="connsiteX79" fmla="*/ 192559 w 706751"/>
                <a:gd name="connsiteY79" fmla="*/ 746237 h 789739"/>
                <a:gd name="connsiteX80" fmla="*/ 195906 w 706751"/>
                <a:gd name="connsiteY80" fmla="*/ 744675 h 789739"/>
                <a:gd name="connsiteX81" fmla="*/ 198296 w 706751"/>
                <a:gd name="connsiteY81" fmla="*/ 743634 h 789739"/>
                <a:gd name="connsiteX82" fmla="*/ 199252 w 706751"/>
                <a:gd name="connsiteY82" fmla="*/ 743114 h 789739"/>
                <a:gd name="connsiteX83" fmla="*/ 141885 w 706751"/>
                <a:gd name="connsiteY83" fmla="*/ 729505 h 789739"/>
                <a:gd name="connsiteX84" fmla="*/ 142858 w 706751"/>
                <a:gd name="connsiteY84" fmla="*/ 729505 h 789739"/>
                <a:gd name="connsiteX85" fmla="*/ 146265 w 706751"/>
                <a:gd name="connsiteY85" fmla="*/ 739322 h 789739"/>
                <a:gd name="connsiteX86" fmla="*/ 144318 w 706751"/>
                <a:gd name="connsiteY86" fmla="*/ 739768 h 789739"/>
                <a:gd name="connsiteX87" fmla="*/ 141398 w 706751"/>
                <a:gd name="connsiteY87" fmla="*/ 741107 h 789739"/>
                <a:gd name="connsiteX88" fmla="*/ 137991 w 706751"/>
                <a:gd name="connsiteY88" fmla="*/ 742445 h 789739"/>
                <a:gd name="connsiteX89" fmla="*/ 135557 w 706751"/>
                <a:gd name="connsiteY89" fmla="*/ 743337 h 789739"/>
                <a:gd name="connsiteX90" fmla="*/ 133610 w 706751"/>
                <a:gd name="connsiteY90" fmla="*/ 743784 h 789739"/>
                <a:gd name="connsiteX91" fmla="*/ 131176 w 706751"/>
                <a:gd name="connsiteY91" fmla="*/ 733967 h 789739"/>
                <a:gd name="connsiteX92" fmla="*/ 133610 w 706751"/>
                <a:gd name="connsiteY92" fmla="*/ 733075 h 789739"/>
                <a:gd name="connsiteX93" fmla="*/ 136530 w 706751"/>
                <a:gd name="connsiteY93" fmla="*/ 731736 h 789739"/>
                <a:gd name="connsiteX94" fmla="*/ 139938 w 706751"/>
                <a:gd name="connsiteY94" fmla="*/ 730398 h 789739"/>
                <a:gd name="connsiteX95" fmla="*/ 141885 w 706751"/>
                <a:gd name="connsiteY95" fmla="*/ 729505 h 789739"/>
                <a:gd name="connsiteX96" fmla="*/ 258785 w 706751"/>
                <a:gd name="connsiteY96" fmla="*/ 712585 h 789739"/>
                <a:gd name="connsiteX97" fmla="*/ 262256 w 706751"/>
                <a:gd name="connsiteY97" fmla="*/ 723157 h 789739"/>
                <a:gd name="connsiteX98" fmla="*/ 260768 w 706751"/>
                <a:gd name="connsiteY98" fmla="*/ 724118 h 789739"/>
                <a:gd name="connsiteX99" fmla="*/ 256802 w 706751"/>
                <a:gd name="connsiteY99" fmla="*/ 726040 h 789739"/>
                <a:gd name="connsiteX100" fmla="*/ 253332 w 706751"/>
                <a:gd name="connsiteY100" fmla="*/ 727962 h 789739"/>
                <a:gd name="connsiteX101" fmla="*/ 252341 w 706751"/>
                <a:gd name="connsiteY101" fmla="*/ 728923 h 789739"/>
                <a:gd name="connsiteX102" fmla="*/ 250853 w 706751"/>
                <a:gd name="connsiteY102" fmla="*/ 729403 h 789739"/>
                <a:gd name="connsiteX103" fmla="*/ 246887 w 706751"/>
                <a:gd name="connsiteY103" fmla="*/ 718832 h 789739"/>
                <a:gd name="connsiteX104" fmla="*/ 247879 w 706751"/>
                <a:gd name="connsiteY104" fmla="*/ 718352 h 789739"/>
                <a:gd name="connsiteX105" fmla="*/ 251349 w 706751"/>
                <a:gd name="connsiteY105" fmla="*/ 716429 h 789739"/>
                <a:gd name="connsiteX106" fmla="*/ 254819 w 706751"/>
                <a:gd name="connsiteY106" fmla="*/ 714507 h 789739"/>
                <a:gd name="connsiteX107" fmla="*/ 256802 w 706751"/>
                <a:gd name="connsiteY107" fmla="*/ 713546 h 789739"/>
                <a:gd name="connsiteX108" fmla="*/ 258785 w 706751"/>
                <a:gd name="connsiteY108" fmla="*/ 712585 h 789739"/>
                <a:gd name="connsiteX109" fmla="*/ 202902 w 706751"/>
                <a:gd name="connsiteY109" fmla="*/ 696042 h 789739"/>
                <a:gd name="connsiteX110" fmla="*/ 205933 w 706751"/>
                <a:gd name="connsiteY110" fmla="*/ 707494 h 789739"/>
                <a:gd name="connsiteX111" fmla="*/ 204923 w 706751"/>
                <a:gd name="connsiteY111" fmla="*/ 708015 h 789739"/>
                <a:gd name="connsiteX112" fmla="*/ 201387 w 706751"/>
                <a:gd name="connsiteY112" fmla="*/ 710097 h 789739"/>
                <a:gd name="connsiteX113" fmla="*/ 198356 w 706751"/>
                <a:gd name="connsiteY113" fmla="*/ 712179 h 789739"/>
                <a:gd name="connsiteX114" fmla="*/ 195831 w 706751"/>
                <a:gd name="connsiteY114" fmla="*/ 713741 h 789739"/>
                <a:gd name="connsiteX115" fmla="*/ 193305 w 706751"/>
                <a:gd name="connsiteY115" fmla="*/ 714782 h 789739"/>
                <a:gd name="connsiteX116" fmla="*/ 189769 w 706751"/>
                <a:gd name="connsiteY116" fmla="*/ 703330 h 789739"/>
                <a:gd name="connsiteX117" fmla="*/ 192295 w 706751"/>
                <a:gd name="connsiteY117" fmla="*/ 701768 h 789739"/>
                <a:gd name="connsiteX118" fmla="*/ 195325 w 706751"/>
                <a:gd name="connsiteY118" fmla="*/ 699686 h 789739"/>
                <a:gd name="connsiteX119" fmla="*/ 198861 w 706751"/>
                <a:gd name="connsiteY119" fmla="*/ 697604 h 789739"/>
                <a:gd name="connsiteX120" fmla="*/ 199871 w 706751"/>
                <a:gd name="connsiteY120" fmla="*/ 697083 h 789739"/>
                <a:gd name="connsiteX121" fmla="*/ 202902 w 706751"/>
                <a:gd name="connsiteY121" fmla="*/ 696042 h 789739"/>
                <a:gd name="connsiteX122" fmla="*/ 311908 w 706751"/>
                <a:gd name="connsiteY122" fmla="*/ 679224 h 789739"/>
                <a:gd name="connsiteX123" fmla="*/ 320268 w 706751"/>
                <a:gd name="connsiteY123" fmla="*/ 682588 h 789739"/>
                <a:gd name="connsiteX124" fmla="*/ 318301 w 706751"/>
                <a:gd name="connsiteY124" fmla="*/ 688834 h 789739"/>
                <a:gd name="connsiteX125" fmla="*/ 314859 w 706751"/>
                <a:gd name="connsiteY125" fmla="*/ 690756 h 789739"/>
                <a:gd name="connsiteX126" fmla="*/ 311416 w 706751"/>
                <a:gd name="connsiteY126" fmla="*/ 693159 h 789739"/>
                <a:gd name="connsiteX127" fmla="*/ 308466 w 706751"/>
                <a:gd name="connsiteY127" fmla="*/ 695081 h 789739"/>
                <a:gd name="connsiteX128" fmla="*/ 305516 w 706751"/>
                <a:gd name="connsiteY128" fmla="*/ 696042 h 789739"/>
                <a:gd name="connsiteX129" fmla="*/ 302073 w 706751"/>
                <a:gd name="connsiteY129" fmla="*/ 685471 h 789739"/>
                <a:gd name="connsiteX130" fmla="*/ 305024 w 706751"/>
                <a:gd name="connsiteY130" fmla="*/ 683549 h 789739"/>
                <a:gd name="connsiteX131" fmla="*/ 308466 w 706751"/>
                <a:gd name="connsiteY131" fmla="*/ 681626 h 789739"/>
                <a:gd name="connsiteX132" fmla="*/ 311908 w 706751"/>
                <a:gd name="connsiteY132" fmla="*/ 679224 h 789739"/>
                <a:gd name="connsiteX133" fmla="*/ 254051 w 706751"/>
                <a:gd name="connsiteY133" fmla="*/ 661053 h 789739"/>
                <a:gd name="connsiteX134" fmla="*/ 261918 w 706751"/>
                <a:gd name="connsiteY134" fmla="*/ 665038 h 789739"/>
                <a:gd name="connsiteX135" fmla="*/ 260170 w 706751"/>
                <a:gd name="connsiteY135" fmla="*/ 670517 h 789739"/>
                <a:gd name="connsiteX136" fmla="*/ 258858 w 706751"/>
                <a:gd name="connsiteY136" fmla="*/ 671015 h 789739"/>
                <a:gd name="connsiteX137" fmla="*/ 256236 w 706751"/>
                <a:gd name="connsiteY137" fmla="*/ 674003 h 789739"/>
                <a:gd name="connsiteX138" fmla="*/ 253176 w 706751"/>
                <a:gd name="connsiteY138" fmla="*/ 676493 h 789739"/>
                <a:gd name="connsiteX139" fmla="*/ 251865 w 706751"/>
                <a:gd name="connsiteY139" fmla="*/ 677490 h 789739"/>
                <a:gd name="connsiteX140" fmla="*/ 250117 w 706751"/>
                <a:gd name="connsiteY140" fmla="*/ 677988 h 789739"/>
                <a:gd name="connsiteX141" fmla="*/ 245746 w 706751"/>
                <a:gd name="connsiteY141" fmla="*/ 668026 h 789739"/>
                <a:gd name="connsiteX142" fmla="*/ 247057 w 706751"/>
                <a:gd name="connsiteY142" fmla="*/ 667030 h 789739"/>
                <a:gd name="connsiteX143" fmla="*/ 250117 w 706751"/>
                <a:gd name="connsiteY143" fmla="*/ 664540 h 789739"/>
                <a:gd name="connsiteX144" fmla="*/ 253176 w 706751"/>
                <a:gd name="connsiteY144" fmla="*/ 662049 h 789739"/>
                <a:gd name="connsiteX145" fmla="*/ 254051 w 706751"/>
                <a:gd name="connsiteY145" fmla="*/ 661053 h 789739"/>
                <a:gd name="connsiteX146" fmla="*/ 367208 w 706751"/>
                <a:gd name="connsiteY146" fmla="*/ 640001 h 789739"/>
                <a:gd name="connsiteX147" fmla="*/ 372563 w 706751"/>
                <a:gd name="connsiteY147" fmla="*/ 649520 h 789739"/>
                <a:gd name="connsiteX148" fmla="*/ 371670 w 706751"/>
                <a:gd name="connsiteY148" fmla="*/ 650472 h 789739"/>
                <a:gd name="connsiteX149" fmla="*/ 368101 w 706751"/>
                <a:gd name="connsiteY149" fmla="*/ 652852 h 789739"/>
                <a:gd name="connsiteX150" fmla="*/ 364977 w 706751"/>
                <a:gd name="connsiteY150" fmla="*/ 655707 h 789739"/>
                <a:gd name="connsiteX151" fmla="*/ 364085 w 706751"/>
                <a:gd name="connsiteY151" fmla="*/ 656183 h 789739"/>
                <a:gd name="connsiteX152" fmla="*/ 362300 w 706751"/>
                <a:gd name="connsiteY152" fmla="*/ 657135 h 789739"/>
                <a:gd name="connsiteX153" fmla="*/ 357838 w 706751"/>
                <a:gd name="connsiteY153" fmla="*/ 647140 h 789739"/>
                <a:gd name="connsiteX154" fmla="*/ 358731 w 706751"/>
                <a:gd name="connsiteY154" fmla="*/ 646665 h 789739"/>
                <a:gd name="connsiteX155" fmla="*/ 361854 w 706751"/>
                <a:gd name="connsiteY155" fmla="*/ 644285 h 789739"/>
                <a:gd name="connsiteX156" fmla="*/ 364977 w 706751"/>
                <a:gd name="connsiteY156" fmla="*/ 641429 h 789739"/>
                <a:gd name="connsiteX157" fmla="*/ 366316 w 706751"/>
                <a:gd name="connsiteY157" fmla="*/ 640477 h 789739"/>
                <a:gd name="connsiteX158" fmla="*/ 367208 w 706751"/>
                <a:gd name="connsiteY158" fmla="*/ 640001 h 789739"/>
                <a:gd name="connsiteX159" fmla="*/ 308791 w 706751"/>
                <a:gd name="connsiteY159" fmla="*/ 616726 h 789739"/>
                <a:gd name="connsiteX160" fmla="*/ 313940 w 706751"/>
                <a:gd name="connsiteY160" fmla="*/ 626687 h 789739"/>
                <a:gd name="connsiteX161" fmla="*/ 312910 w 706751"/>
                <a:gd name="connsiteY161" fmla="*/ 627684 h 789739"/>
                <a:gd name="connsiteX162" fmla="*/ 309306 w 706751"/>
                <a:gd name="connsiteY162" fmla="*/ 630672 h 789739"/>
                <a:gd name="connsiteX163" fmla="*/ 305702 w 706751"/>
                <a:gd name="connsiteY163" fmla="*/ 633660 h 789739"/>
                <a:gd name="connsiteX164" fmla="*/ 304673 w 706751"/>
                <a:gd name="connsiteY164" fmla="*/ 634657 h 789739"/>
                <a:gd name="connsiteX165" fmla="*/ 302613 w 706751"/>
                <a:gd name="connsiteY165" fmla="*/ 635653 h 789739"/>
                <a:gd name="connsiteX166" fmla="*/ 296950 w 706751"/>
                <a:gd name="connsiteY166" fmla="*/ 625691 h 789739"/>
                <a:gd name="connsiteX167" fmla="*/ 297980 w 706751"/>
                <a:gd name="connsiteY167" fmla="*/ 624695 h 789739"/>
                <a:gd name="connsiteX168" fmla="*/ 301584 w 706751"/>
                <a:gd name="connsiteY168" fmla="*/ 621707 h 789739"/>
                <a:gd name="connsiteX169" fmla="*/ 304673 w 706751"/>
                <a:gd name="connsiteY169" fmla="*/ 618718 h 789739"/>
                <a:gd name="connsiteX170" fmla="*/ 305702 w 706751"/>
                <a:gd name="connsiteY170" fmla="*/ 618220 h 789739"/>
                <a:gd name="connsiteX171" fmla="*/ 308791 w 706751"/>
                <a:gd name="connsiteY171" fmla="*/ 616726 h 789739"/>
                <a:gd name="connsiteX172" fmla="*/ 418072 w 706751"/>
                <a:gd name="connsiteY172" fmla="*/ 597106 h 789739"/>
                <a:gd name="connsiteX173" fmla="*/ 423872 w 706751"/>
                <a:gd name="connsiteY173" fmla="*/ 605953 h 789739"/>
                <a:gd name="connsiteX174" fmla="*/ 423426 w 706751"/>
                <a:gd name="connsiteY174" fmla="*/ 606418 h 789739"/>
                <a:gd name="connsiteX175" fmla="*/ 420303 w 706751"/>
                <a:gd name="connsiteY175" fmla="*/ 609212 h 789739"/>
                <a:gd name="connsiteX176" fmla="*/ 417179 w 706751"/>
                <a:gd name="connsiteY176" fmla="*/ 612471 h 789739"/>
                <a:gd name="connsiteX177" fmla="*/ 416287 w 706751"/>
                <a:gd name="connsiteY177" fmla="*/ 613402 h 789739"/>
                <a:gd name="connsiteX178" fmla="*/ 407810 w 706751"/>
                <a:gd name="connsiteY178" fmla="*/ 611074 h 789739"/>
                <a:gd name="connsiteX179" fmla="*/ 409148 w 706751"/>
                <a:gd name="connsiteY179" fmla="*/ 605021 h 789739"/>
                <a:gd name="connsiteX180" fmla="*/ 410040 w 706751"/>
                <a:gd name="connsiteY180" fmla="*/ 604090 h 789739"/>
                <a:gd name="connsiteX181" fmla="*/ 413164 w 706751"/>
                <a:gd name="connsiteY181" fmla="*/ 601297 h 789739"/>
                <a:gd name="connsiteX182" fmla="*/ 416733 w 706751"/>
                <a:gd name="connsiteY182" fmla="*/ 598503 h 789739"/>
                <a:gd name="connsiteX183" fmla="*/ 417179 w 706751"/>
                <a:gd name="connsiteY183" fmla="*/ 598038 h 789739"/>
                <a:gd name="connsiteX184" fmla="*/ 418072 w 706751"/>
                <a:gd name="connsiteY184" fmla="*/ 597106 h 789739"/>
                <a:gd name="connsiteX185" fmla="*/ 355896 w 706751"/>
                <a:gd name="connsiteY185" fmla="*/ 572895 h 789739"/>
                <a:gd name="connsiteX186" fmla="*/ 362510 w 706751"/>
                <a:gd name="connsiteY186" fmla="*/ 581373 h 789739"/>
                <a:gd name="connsiteX187" fmla="*/ 360148 w 706751"/>
                <a:gd name="connsiteY187" fmla="*/ 583157 h 789739"/>
                <a:gd name="connsiteX188" fmla="*/ 357313 w 706751"/>
                <a:gd name="connsiteY188" fmla="*/ 586281 h 789739"/>
                <a:gd name="connsiteX189" fmla="*/ 354478 w 706751"/>
                <a:gd name="connsiteY189" fmla="*/ 588512 h 789739"/>
                <a:gd name="connsiteX190" fmla="*/ 352589 w 706751"/>
                <a:gd name="connsiteY190" fmla="*/ 589850 h 789739"/>
                <a:gd name="connsiteX191" fmla="*/ 346919 w 706751"/>
                <a:gd name="connsiteY191" fmla="*/ 581373 h 789739"/>
                <a:gd name="connsiteX192" fmla="*/ 349281 w 706751"/>
                <a:gd name="connsiteY192" fmla="*/ 578695 h 789739"/>
                <a:gd name="connsiteX193" fmla="*/ 352589 w 706751"/>
                <a:gd name="connsiteY193" fmla="*/ 576018 h 789739"/>
                <a:gd name="connsiteX194" fmla="*/ 354478 w 706751"/>
                <a:gd name="connsiteY194" fmla="*/ 573787 h 789739"/>
                <a:gd name="connsiteX195" fmla="*/ 355896 w 706751"/>
                <a:gd name="connsiteY195" fmla="*/ 572895 h 789739"/>
                <a:gd name="connsiteX196" fmla="*/ 470294 w 706751"/>
                <a:gd name="connsiteY196" fmla="*/ 551200 h 789739"/>
                <a:gd name="connsiteX197" fmla="*/ 473379 w 706751"/>
                <a:gd name="connsiteY197" fmla="*/ 556387 h 789739"/>
                <a:gd name="connsiteX198" fmla="*/ 471982 w 706751"/>
                <a:gd name="connsiteY198" fmla="*/ 559510 h 789739"/>
                <a:gd name="connsiteX199" fmla="*/ 470119 w 706751"/>
                <a:gd name="connsiteY199" fmla="*/ 561295 h 789739"/>
                <a:gd name="connsiteX200" fmla="*/ 466860 w 706751"/>
                <a:gd name="connsiteY200" fmla="*/ 564418 h 789739"/>
                <a:gd name="connsiteX201" fmla="*/ 464532 w 706751"/>
                <a:gd name="connsiteY201" fmla="*/ 567096 h 789739"/>
                <a:gd name="connsiteX202" fmla="*/ 462670 w 706751"/>
                <a:gd name="connsiteY202" fmla="*/ 567988 h 789739"/>
                <a:gd name="connsiteX203" fmla="*/ 456617 w 706751"/>
                <a:gd name="connsiteY203" fmla="*/ 559510 h 789739"/>
                <a:gd name="connsiteX204" fmla="*/ 459411 w 706751"/>
                <a:gd name="connsiteY204" fmla="*/ 557279 h 789739"/>
                <a:gd name="connsiteX205" fmla="*/ 462204 w 706751"/>
                <a:gd name="connsiteY205" fmla="*/ 554156 h 789739"/>
                <a:gd name="connsiteX206" fmla="*/ 464067 w 706751"/>
                <a:gd name="connsiteY206" fmla="*/ 552371 h 789739"/>
                <a:gd name="connsiteX207" fmla="*/ 470294 w 706751"/>
                <a:gd name="connsiteY207" fmla="*/ 551200 h 789739"/>
                <a:gd name="connsiteX208" fmla="*/ 403913 w 706751"/>
                <a:gd name="connsiteY208" fmla="*/ 522031 h 789739"/>
                <a:gd name="connsiteX209" fmla="*/ 408830 w 706751"/>
                <a:gd name="connsiteY209" fmla="*/ 532284 h 789739"/>
                <a:gd name="connsiteX210" fmla="*/ 406371 w 706751"/>
                <a:gd name="connsiteY210" fmla="*/ 534847 h 789739"/>
                <a:gd name="connsiteX211" fmla="*/ 403421 w 706751"/>
                <a:gd name="connsiteY211" fmla="*/ 538436 h 789739"/>
                <a:gd name="connsiteX212" fmla="*/ 400962 w 706751"/>
                <a:gd name="connsiteY212" fmla="*/ 541512 h 789739"/>
                <a:gd name="connsiteX213" fmla="*/ 399979 w 706751"/>
                <a:gd name="connsiteY213" fmla="*/ 542537 h 789739"/>
                <a:gd name="connsiteX214" fmla="*/ 392603 w 706751"/>
                <a:gd name="connsiteY214" fmla="*/ 533309 h 789739"/>
                <a:gd name="connsiteX215" fmla="*/ 394570 w 706751"/>
                <a:gd name="connsiteY215" fmla="*/ 530746 h 789739"/>
                <a:gd name="connsiteX216" fmla="*/ 397520 w 706751"/>
                <a:gd name="connsiteY216" fmla="*/ 527158 h 789739"/>
                <a:gd name="connsiteX217" fmla="*/ 399979 w 706751"/>
                <a:gd name="connsiteY217" fmla="*/ 524594 h 789739"/>
                <a:gd name="connsiteX218" fmla="*/ 403913 w 706751"/>
                <a:gd name="connsiteY218" fmla="*/ 522031 h 789739"/>
                <a:gd name="connsiteX219" fmla="*/ 510949 w 706751"/>
                <a:gd name="connsiteY219" fmla="*/ 500773 h 789739"/>
                <a:gd name="connsiteX220" fmla="*/ 517696 w 706751"/>
                <a:gd name="connsiteY220" fmla="*/ 509277 h 789739"/>
                <a:gd name="connsiteX221" fmla="*/ 515768 w 706751"/>
                <a:gd name="connsiteY221" fmla="*/ 511639 h 789739"/>
                <a:gd name="connsiteX222" fmla="*/ 512395 w 706751"/>
                <a:gd name="connsiteY222" fmla="*/ 515419 h 789739"/>
                <a:gd name="connsiteX223" fmla="*/ 510468 w 706751"/>
                <a:gd name="connsiteY223" fmla="*/ 517781 h 789739"/>
                <a:gd name="connsiteX224" fmla="*/ 509022 w 706751"/>
                <a:gd name="connsiteY224" fmla="*/ 518726 h 789739"/>
                <a:gd name="connsiteX225" fmla="*/ 502275 w 706751"/>
                <a:gd name="connsiteY225" fmla="*/ 510694 h 789739"/>
                <a:gd name="connsiteX226" fmla="*/ 503721 w 706751"/>
                <a:gd name="connsiteY226" fmla="*/ 508332 h 789739"/>
                <a:gd name="connsiteX227" fmla="*/ 507094 w 706751"/>
                <a:gd name="connsiteY227" fmla="*/ 504552 h 789739"/>
                <a:gd name="connsiteX228" fmla="*/ 509504 w 706751"/>
                <a:gd name="connsiteY228" fmla="*/ 502190 h 789739"/>
                <a:gd name="connsiteX229" fmla="*/ 510949 w 706751"/>
                <a:gd name="connsiteY229" fmla="*/ 500773 h 789739"/>
                <a:gd name="connsiteX230" fmla="*/ 440598 w 706751"/>
                <a:gd name="connsiteY230" fmla="*/ 474165 h 789739"/>
                <a:gd name="connsiteX231" fmla="*/ 449314 w 706751"/>
                <a:gd name="connsiteY231" fmla="*/ 475022 h 789739"/>
                <a:gd name="connsiteX232" fmla="*/ 448878 w 706751"/>
                <a:gd name="connsiteY232" fmla="*/ 480162 h 789739"/>
                <a:gd name="connsiteX233" fmla="*/ 447135 w 706751"/>
                <a:gd name="connsiteY233" fmla="*/ 482304 h 789739"/>
                <a:gd name="connsiteX234" fmla="*/ 444520 w 706751"/>
                <a:gd name="connsiteY234" fmla="*/ 485730 h 789739"/>
                <a:gd name="connsiteX235" fmla="*/ 442777 w 706751"/>
                <a:gd name="connsiteY235" fmla="*/ 488301 h 789739"/>
                <a:gd name="connsiteX236" fmla="*/ 441470 w 706751"/>
                <a:gd name="connsiteY236" fmla="*/ 489586 h 789739"/>
                <a:gd name="connsiteX237" fmla="*/ 434497 w 706751"/>
                <a:gd name="connsiteY237" fmla="*/ 482304 h 789739"/>
                <a:gd name="connsiteX238" fmla="*/ 436240 w 706751"/>
                <a:gd name="connsiteY238" fmla="*/ 479734 h 789739"/>
                <a:gd name="connsiteX239" fmla="*/ 438855 w 706751"/>
                <a:gd name="connsiteY239" fmla="*/ 476307 h 789739"/>
                <a:gd name="connsiteX240" fmla="*/ 440598 w 706751"/>
                <a:gd name="connsiteY240" fmla="*/ 474165 h 789739"/>
                <a:gd name="connsiteX241" fmla="*/ 557110 w 706751"/>
                <a:gd name="connsiteY241" fmla="*/ 449303 h 789739"/>
                <a:gd name="connsiteX242" fmla="*/ 558071 w 706751"/>
                <a:gd name="connsiteY242" fmla="*/ 456442 h 789739"/>
                <a:gd name="connsiteX243" fmla="*/ 555668 w 706751"/>
                <a:gd name="connsiteY243" fmla="*/ 459119 h 789739"/>
                <a:gd name="connsiteX244" fmla="*/ 552785 w 706751"/>
                <a:gd name="connsiteY244" fmla="*/ 462688 h 789739"/>
                <a:gd name="connsiteX245" fmla="*/ 551343 w 706751"/>
                <a:gd name="connsiteY245" fmla="*/ 464919 h 789739"/>
                <a:gd name="connsiteX246" fmla="*/ 541253 w 706751"/>
                <a:gd name="connsiteY246" fmla="*/ 463135 h 789739"/>
                <a:gd name="connsiteX247" fmla="*/ 542214 w 706751"/>
                <a:gd name="connsiteY247" fmla="*/ 458673 h 789739"/>
                <a:gd name="connsiteX248" fmla="*/ 543655 w 706751"/>
                <a:gd name="connsiteY248" fmla="*/ 456442 h 789739"/>
                <a:gd name="connsiteX249" fmla="*/ 546538 w 706751"/>
                <a:gd name="connsiteY249" fmla="*/ 452872 h 789739"/>
                <a:gd name="connsiteX250" fmla="*/ 548460 w 706751"/>
                <a:gd name="connsiteY250" fmla="*/ 450195 h 789739"/>
                <a:gd name="connsiteX251" fmla="*/ 557110 w 706751"/>
                <a:gd name="connsiteY251" fmla="*/ 449303 h 789739"/>
                <a:gd name="connsiteX252" fmla="*/ 478485 w 706751"/>
                <a:gd name="connsiteY252" fmla="*/ 416312 h 789739"/>
                <a:gd name="connsiteX253" fmla="*/ 487052 w 706751"/>
                <a:gd name="connsiteY253" fmla="*/ 423889 h 789739"/>
                <a:gd name="connsiteX254" fmla="*/ 485624 w 706751"/>
                <a:gd name="connsiteY254" fmla="*/ 426414 h 789739"/>
                <a:gd name="connsiteX255" fmla="*/ 483244 w 706751"/>
                <a:gd name="connsiteY255" fmla="*/ 430455 h 789739"/>
                <a:gd name="connsiteX256" fmla="*/ 480864 w 706751"/>
                <a:gd name="connsiteY256" fmla="*/ 433991 h 789739"/>
                <a:gd name="connsiteX257" fmla="*/ 478961 w 706751"/>
                <a:gd name="connsiteY257" fmla="*/ 436011 h 789739"/>
                <a:gd name="connsiteX258" fmla="*/ 471822 w 706751"/>
                <a:gd name="connsiteY258" fmla="*/ 427929 h 789739"/>
                <a:gd name="connsiteX259" fmla="*/ 473725 w 706751"/>
                <a:gd name="connsiteY259" fmla="*/ 424394 h 789739"/>
                <a:gd name="connsiteX260" fmla="*/ 476105 w 706751"/>
                <a:gd name="connsiteY260" fmla="*/ 420353 h 789739"/>
                <a:gd name="connsiteX261" fmla="*/ 477533 w 706751"/>
                <a:gd name="connsiteY261" fmla="*/ 417827 h 789739"/>
                <a:gd name="connsiteX262" fmla="*/ 478485 w 706751"/>
                <a:gd name="connsiteY262" fmla="*/ 416312 h 789739"/>
                <a:gd name="connsiteX263" fmla="*/ 592609 w 706751"/>
                <a:gd name="connsiteY263" fmla="*/ 392391 h 789739"/>
                <a:gd name="connsiteX264" fmla="*/ 594070 w 706751"/>
                <a:gd name="connsiteY264" fmla="*/ 399579 h 789739"/>
                <a:gd name="connsiteX265" fmla="*/ 592123 w 706751"/>
                <a:gd name="connsiteY265" fmla="*/ 403050 h 789739"/>
                <a:gd name="connsiteX266" fmla="*/ 589689 w 706751"/>
                <a:gd name="connsiteY266" fmla="*/ 407016 h 789739"/>
                <a:gd name="connsiteX267" fmla="*/ 588229 w 706751"/>
                <a:gd name="connsiteY267" fmla="*/ 409990 h 789739"/>
                <a:gd name="connsiteX268" fmla="*/ 586282 w 706751"/>
                <a:gd name="connsiteY268" fmla="*/ 411973 h 789739"/>
                <a:gd name="connsiteX269" fmla="*/ 578494 w 706751"/>
                <a:gd name="connsiteY269" fmla="*/ 404041 h 789739"/>
                <a:gd name="connsiteX270" fmla="*/ 579954 w 706751"/>
                <a:gd name="connsiteY270" fmla="*/ 401067 h 789739"/>
                <a:gd name="connsiteX271" fmla="*/ 582388 w 706751"/>
                <a:gd name="connsiteY271" fmla="*/ 397101 h 789739"/>
                <a:gd name="connsiteX272" fmla="*/ 584335 w 706751"/>
                <a:gd name="connsiteY272" fmla="*/ 394126 h 789739"/>
                <a:gd name="connsiteX273" fmla="*/ 585308 w 706751"/>
                <a:gd name="connsiteY273" fmla="*/ 392639 h 789739"/>
                <a:gd name="connsiteX274" fmla="*/ 592609 w 706751"/>
                <a:gd name="connsiteY274" fmla="*/ 392391 h 789739"/>
                <a:gd name="connsiteX275" fmla="*/ 517768 w 706751"/>
                <a:gd name="connsiteY275" fmla="*/ 357024 h 789739"/>
                <a:gd name="connsiteX276" fmla="*/ 519630 w 706751"/>
                <a:gd name="connsiteY276" fmla="*/ 363569 h 789739"/>
                <a:gd name="connsiteX277" fmla="*/ 517708 w 706751"/>
                <a:gd name="connsiteY277" fmla="*/ 366813 h 789739"/>
                <a:gd name="connsiteX278" fmla="*/ 515785 w 706751"/>
                <a:gd name="connsiteY278" fmla="*/ 370983 h 789739"/>
                <a:gd name="connsiteX279" fmla="*/ 514344 w 706751"/>
                <a:gd name="connsiteY279" fmla="*/ 373300 h 789739"/>
                <a:gd name="connsiteX280" fmla="*/ 505695 w 706751"/>
                <a:gd name="connsiteY280" fmla="*/ 375153 h 789739"/>
                <a:gd name="connsiteX281" fmla="*/ 504253 w 706751"/>
                <a:gd name="connsiteY281" fmla="*/ 368666 h 789739"/>
                <a:gd name="connsiteX282" fmla="*/ 505695 w 706751"/>
                <a:gd name="connsiteY282" fmla="*/ 365886 h 789739"/>
                <a:gd name="connsiteX283" fmla="*/ 507617 w 706751"/>
                <a:gd name="connsiteY283" fmla="*/ 362179 h 789739"/>
                <a:gd name="connsiteX284" fmla="*/ 509539 w 706751"/>
                <a:gd name="connsiteY284" fmla="*/ 358935 h 789739"/>
                <a:gd name="connsiteX285" fmla="*/ 510500 w 706751"/>
                <a:gd name="connsiteY285" fmla="*/ 357082 h 789739"/>
                <a:gd name="connsiteX286" fmla="*/ 517768 w 706751"/>
                <a:gd name="connsiteY286" fmla="*/ 357024 h 789739"/>
                <a:gd name="connsiteX287" fmla="*/ 621285 w 706751"/>
                <a:gd name="connsiteY287" fmla="*/ 332431 h 789739"/>
                <a:gd name="connsiteX288" fmla="*/ 625033 w 706751"/>
                <a:gd name="connsiteY288" fmla="*/ 340463 h 789739"/>
                <a:gd name="connsiteX289" fmla="*/ 623627 w 706751"/>
                <a:gd name="connsiteY289" fmla="*/ 342825 h 789739"/>
                <a:gd name="connsiteX290" fmla="*/ 621753 w 706751"/>
                <a:gd name="connsiteY290" fmla="*/ 347550 h 789739"/>
                <a:gd name="connsiteX291" fmla="*/ 620348 w 706751"/>
                <a:gd name="connsiteY291" fmla="*/ 350385 h 789739"/>
                <a:gd name="connsiteX292" fmla="*/ 618942 w 706751"/>
                <a:gd name="connsiteY292" fmla="*/ 352274 h 789739"/>
                <a:gd name="connsiteX293" fmla="*/ 610509 w 706751"/>
                <a:gd name="connsiteY293" fmla="*/ 345660 h 789739"/>
                <a:gd name="connsiteX294" fmla="*/ 611915 w 706751"/>
                <a:gd name="connsiteY294" fmla="*/ 342825 h 789739"/>
                <a:gd name="connsiteX295" fmla="*/ 613789 w 706751"/>
                <a:gd name="connsiteY295" fmla="*/ 338573 h 789739"/>
                <a:gd name="connsiteX296" fmla="*/ 615194 w 706751"/>
                <a:gd name="connsiteY296" fmla="*/ 335739 h 789739"/>
                <a:gd name="connsiteX297" fmla="*/ 621285 w 706751"/>
                <a:gd name="connsiteY297" fmla="*/ 332431 h 789739"/>
                <a:gd name="connsiteX298" fmla="*/ 541687 w 706751"/>
                <a:gd name="connsiteY298" fmla="*/ 294972 h 789739"/>
                <a:gd name="connsiteX299" fmla="*/ 544152 w 706751"/>
                <a:gd name="connsiteY299" fmla="*/ 301665 h 789739"/>
                <a:gd name="connsiteX300" fmla="*/ 543659 w 706751"/>
                <a:gd name="connsiteY300" fmla="*/ 303074 h 789739"/>
                <a:gd name="connsiteX301" fmla="*/ 542180 w 706751"/>
                <a:gd name="connsiteY301" fmla="*/ 306831 h 789739"/>
                <a:gd name="connsiteX302" fmla="*/ 541194 w 706751"/>
                <a:gd name="connsiteY302" fmla="*/ 311058 h 789739"/>
                <a:gd name="connsiteX303" fmla="*/ 540700 w 706751"/>
                <a:gd name="connsiteY303" fmla="*/ 311998 h 789739"/>
                <a:gd name="connsiteX304" fmla="*/ 539714 w 706751"/>
                <a:gd name="connsiteY304" fmla="*/ 313407 h 789739"/>
                <a:gd name="connsiteX305" fmla="*/ 529851 w 706751"/>
                <a:gd name="connsiteY305" fmla="*/ 308240 h 789739"/>
                <a:gd name="connsiteX306" fmla="*/ 529851 w 706751"/>
                <a:gd name="connsiteY306" fmla="*/ 307301 h 789739"/>
                <a:gd name="connsiteX307" fmla="*/ 531330 w 706751"/>
                <a:gd name="connsiteY307" fmla="*/ 303544 h 789739"/>
                <a:gd name="connsiteX308" fmla="*/ 532810 w 706751"/>
                <a:gd name="connsiteY308" fmla="*/ 299317 h 789739"/>
                <a:gd name="connsiteX309" fmla="*/ 533303 w 706751"/>
                <a:gd name="connsiteY309" fmla="*/ 297908 h 789739"/>
                <a:gd name="connsiteX310" fmla="*/ 534782 w 706751"/>
                <a:gd name="connsiteY310" fmla="*/ 296029 h 789739"/>
                <a:gd name="connsiteX311" fmla="*/ 541687 w 706751"/>
                <a:gd name="connsiteY311" fmla="*/ 294972 h 789739"/>
                <a:gd name="connsiteX312" fmla="*/ 646094 w 706751"/>
                <a:gd name="connsiteY312" fmla="*/ 271290 h 789739"/>
                <a:gd name="connsiteX313" fmla="*/ 648841 w 706751"/>
                <a:gd name="connsiteY313" fmla="*/ 278042 h 789739"/>
                <a:gd name="connsiteX314" fmla="*/ 647996 w 706751"/>
                <a:gd name="connsiteY314" fmla="*/ 280390 h 789739"/>
                <a:gd name="connsiteX315" fmla="*/ 646728 w 706751"/>
                <a:gd name="connsiteY315" fmla="*/ 284617 h 789739"/>
                <a:gd name="connsiteX316" fmla="*/ 645460 w 706751"/>
                <a:gd name="connsiteY316" fmla="*/ 288374 h 789739"/>
                <a:gd name="connsiteX317" fmla="*/ 644191 w 706751"/>
                <a:gd name="connsiteY317" fmla="*/ 290253 h 789739"/>
                <a:gd name="connsiteX318" fmla="*/ 636160 w 706751"/>
                <a:gd name="connsiteY318" fmla="*/ 284617 h 789739"/>
                <a:gd name="connsiteX319" fmla="*/ 637428 w 706751"/>
                <a:gd name="connsiteY319" fmla="*/ 281329 h 789739"/>
                <a:gd name="connsiteX320" fmla="*/ 638696 w 706751"/>
                <a:gd name="connsiteY320" fmla="*/ 276633 h 789739"/>
                <a:gd name="connsiteX321" fmla="*/ 639119 w 706751"/>
                <a:gd name="connsiteY321" fmla="*/ 274284 h 789739"/>
                <a:gd name="connsiteX322" fmla="*/ 639542 w 706751"/>
                <a:gd name="connsiteY322" fmla="*/ 273345 h 789739"/>
                <a:gd name="connsiteX323" fmla="*/ 646094 w 706751"/>
                <a:gd name="connsiteY323" fmla="*/ 271290 h 789739"/>
                <a:gd name="connsiteX324" fmla="*/ 557626 w 706751"/>
                <a:gd name="connsiteY324" fmla="*/ 230486 h 789739"/>
                <a:gd name="connsiteX325" fmla="*/ 560729 w 706751"/>
                <a:gd name="connsiteY325" fmla="*/ 236475 h 789739"/>
                <a:gd name="connsiteX326" fmla="*/ 560729 w 706751"/>
                <a:gd name="connsiteY326" fmla="*/ 237414 h 789739"/>
                <a:gd name="connsiteX327" fmla="*/ 559755 w 706751"/>
                <a:gd name="connsiteY327" fmla="*/ 241641 h 789739"/>
                <a:gd name="connsiteX328" fmla="*/ 559269 w 706751"/>
                <a:gd name="connsiteY328" fmla="*/ 245868 h 789739"/>
                <a:gd name="connsiteX329" fmla="*/ 558782 w 706751"/>
                <a:gd name="connsiteY329" fmla="*/ 247277 h 789739"/>
                <a:gd name="connsiteX330" fmla="*/ 557808 w 706751"/>
                <a:gd name="connsiteY330" fmla="*/ 249156 h 789739"/>
                <a:gd name="connsiteX331" fmla="*/ 547586 w 706751"/>
                <a:gd name="connsiteY331" fmla="*/ 244929 h 789739"/>
                <a:gd name="connsiteX332" fmla="*/ 548073 w 706751"/>
                <a:gd name="connsiteY332" fmla="*/ 243520 h 789739"/>
                <a:gd name="connsiteX333" fmla="*/ 548560 w 706751"/>
                <a:gd name="connsiteY333" fmla="*/ 239762 h 789739"/>
                <a:gd name="connsiteX334" fmla="*/ 549533 w 706751"/>
                <a:gd name="connsiteY334" fmla="*/ 235535 h 789739"/>
                <a:gd name="connsiteX335" fmla="*/ 549533 w 706751"/>
                <a:gd name="connsiteY335" fmla="*/ 234596 h 789739"/>
                <a:gd name="connsiteX336" fmla="*/ 550507 w 706751"/>
                <a:gd name="connsiteY336" fmla="*/ 232248 h 789739"/>
                <a:gd name="connsiteX337" fmla="*/ 557626 w 706751"/>
                <a:gd name="connsiteY337" fmla="*/ 230486 h 789739"/>
                <a:gd name="connsiteX338" fmla="*/ 664709 w 706751"/>
                <a:gd name="connsiteY338" fmla="*/ 206632 h 789739"/>
                <a:gd name="connsiteX339" fmla="*/ 667812 w 706751"/>
                <a:gd name="connsiteY339" fmla="*/ 212690 h 789739"/>
                <a:gd name="connsiteX340" fmla="*/ 667812 w 706751"/>
                <a:gd name="connsiteY340" fmla="*/ 214075 h 789739"/>
                <a:gd name="connsiteX341" fmla="*/ 666838 w 706751"/>
                <a:gd name="connsiteY341" fmla="*/ 218691 h 789739"/>
                <a:gd name="connsiteX342" fmla="*/ 665378 w 706751"/>
                <a:gd name="connsiteY342" fmla="*/ 223306 h 789739"/>
                <a:gd name="connsiteX343" fmla="*/ 664891 w 706751"/>
                <a:gd name="connsiteY343" fmla="*/ 224691 h 789739"/>
                <a:gd name="connsiteX344" fmla="*/ 654669 w 706751"/>
                <a:gd name="connsiteY344" fmla="*/ 220999 h 789739"/>
                <a:gd name="connsiteX345" fmla="*/ 655643 w 706751"/>
                <a:gd name="connsiteY345" fmla="*/ 216383 h 789739"/>
                <a:gd name="connsiteX346" fmla="*/ 656616 w 706751"/>
                <a:gd name="connsiteY346" fmla="*/ 211767 h 789739"/>
                <a:gd name="connsiteX347" fmla="*/ 656616 w 706751"/>
                <a:gd name="connsiteY347" fmla="*/ 210382 h 789739"/>
                <a:gd name="connsiteX348" fmla="*/ 657590 w 706751"/>
                <a:gd name="connsiteY348" fmla="*/ 208536 h 789739"/>
                <a:gd name="connsiteX349" fmla="*/ 664709 w 706751"/>
                <a:gd name="connsiteY349" fmla="*/ 206632 h 789739"/>
                <a:gd name="connsiteX350" fmla="*/ 560960 w 706751"/>
                <a:gd name="connsiteY350" fmla="*/ 162937 h 789739"/>
                <a:gd name="connsiteX351" fmla="*/ 564864 w 706751"/>
                <a:gd name="connsiteY351" fmla="*/ 168413 h 789739"/>
                <a:gd name="connsiteX352" fmla="*/ 564864 w 706751"/>
                <a:gd name="connsiteY352" fmla="*/ 170847 h 789739"/>
                <a:gd name="connsiteX353" fmla="*/ 564864 w 706751"/>
                <a:gd name="connsiteY353" fmla="*/ 174741 h 789739"/>
                <a:gd name="connsiteX354" fmla="*/ 564864 w 706751"/>
                <a:gd name="connsiteY354" fmla="*/ 179121 h 789739"/>
                <a:gd name="connsiteX355" fmla="*/ 564864 w 706751"/>
                <a:gd name="connsiteY355" fmla="*/ 180095 h 789739"/>
                <a:gd name="connsiteX356" fmla="*/ 555495 w 706751"/>
                <a:gd name="connsiteY356" fmla="*/ 183015 h 789739"/>
                <a:gd name="connsiteX357" fmla="*/ 554156 w 706751"/>
                <a:gd name="connsiteY357" fmla="*/ 179608 h 789739"/>
                <a:gd name="connsiteX358" fmla="*/ 554156 w 706751"/>
                <a:gd name="connsiteY358" fmla="*/ 178635 h 789739"/>
                <a:gd name="connsiteX359" fmla="*/ 554602 w 706751"/>
                <a:gd name="connsiteY359" fmla="*/ 174741 h 789739"/>
                <a:gd name="connsiteX360" fmla="*/ 554602 w 706751"/>
                <a:gd name="connsiteY360" fmla="*/ 170360 h 789739"/>
                <a:gd name="connsiteX361" fmla="*/ 554602 w 706751"/>
                <a:gd name="connsiteY361" fmla="*/ 168413 h 789739"/>
                <a:gd name="connsiteX362" fmla="*/ 555048 w 706751"/>
                <a:gd name="connsiteY362" fmla="*/ 165492 h 789739"/>
                <a:gd name="connsiteX363" fmla="*/ 560960 w 706751"/>
                <a:gd name="connsiteY363" fmla="*/ 162937 h 789739"/>
                <a:gd name="connsiteX364" fmla="*/ 677303 w 706751"/>
                <a:gd name="connsiteY364" fmla="*/ 120468 h 789739"/>
                <a:gd name="connsiteX365" fmla="*/ 706751 w 706751"/>
                <a:gd name="connsiteY365" fmla="*/ 203459 h 789739"/>
                <a:gd name="connsiteX366" fmla="*/ 621084 w 706751"/>
                <a:gd name="connsiteY366" fmla="*/ 190073 h 789739"/>
                <a:gd name="connsiteX367" fmla="*/ 554341 w 706751"/>
                <a:gd name="connsiteY367" fmla="*/ 98088 h 789739"/>
                <a:gd name="connsiteX368" fmla="*/ 559419 w 706751"/>
                <a:gd name="connsiteY368" fmla="*/ 102517 h 789739"/>
                <a:gd name="connsiteX369" fmla="*/ 560342 w 706751"/>
                <a:gd name="connsiteY369" fmla="*/ 105824 h 789739"/>
                <a:gd name="connsiteX370" fmla="*/ 560803 w 706751"/>
                <a:gd name="connsiteY370" fmla="*/ 110076 h 789739"/>
                <a:gd name="connsiteX371" fmla="*/ 561727 w 706751"/>
                <a:gd name="connsiteY371" fmla="*/ 113856 h 789739"/>
                <a:gd name="connsiteX372" fmla="*/ 555726 w 706751"/>
                <a:gd name="connsiteY372" fmla="*/ 119997 h 789739"/>
                <a:gd name="connsiteX373" fmla="*/ 551110 w 706751"/>
                <a:gd name="connsiteY373" fmla="*/ 115273 h 789739"/>
                <a:gd name="connsiteX374" fmla="*/ 550187 w 706751"/>
                <a:gd name="connsiteY374" fmla="*/ 111966 h 789739"/>
                <a:gd name="connsiteX375" fmla="*/ 549725 w 706751"/>
                <a:gd name="connsiteY375" fmla="*/ 108186 h 789739"/>
                <a:gd name="connsiteX376" fmla="*/ 548802 w 706751"/>
                <a:gd name="connsiteY376" fmla="*/ 104879 h 789739"/>
                <a:gd name="connsiteX377" fmla="*/ 549264 w 706751"/>
                <a:gd name="connsiteY377" fmla="*/ 102517 h 789739"/>
                <a:gd name="connsiteX378" fmla="*/ 554341 w 706751"/>
                <a:gd name="connsiteY378" fmla="*/ 98088 h 789739"/>
                <a:gd name="connsiteX379" fmla="*/ 516678 w 706751"/>
                <a:gd name="connsiteY379" fmla="*/ 0 h 789739"/>
                <a:gd name="connsiteX380" fmla="*/ 586283 w 706751"/>
                <a:gd name="connsiteY380" fmla="*/ 61573 h 789739"/>
                <a:gd name="connsiteX381" fmla="*/ 503292 w 706751"/>
                <a:gd name="connsiteY381" fmla="*/ 91021 h 789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Lst>
              <a:rect l="l" t="t" r="r" b="b"/>
              <a:pathLst>
                <a:path w="706751" h="789739">
                  <a:moveTo>
                    <a:pt x="61191" y="779031"/>
                  </a:moveTo>
                  <a:cubicBezTo>
                    <a:pt x="61191" y="779031"/>
                    <a:pt x="61191" y="779031"/>
                    <a:pt x="63103" y="779031"/>
                  </a:cubicBezTo>
                  <a:cubicBezTo>
                    <a:pt x="63103" y="779031"/>
                    <a:pt x="63103" y="779031"/>
                    <a:pt x="65015" y="779031"/>
                  </a:cubicBezTo>
                  <a:cubicBezTo>
                    <a:pt x="65015" y="779031"/>
                    <a:pt x="65015" y="779031"/>
                    <a:pt x="67406" y="779031"/>
                  </a:cubicBezTo>
                  <a:cubicBezTo>
                    <a:pt x="67406" y="779031"/>
                    <a:pt x="67406" y="779031"/>
                    <a:pt x="69318" y="779031"/>
                  </a:cubicBezTo>
                  <a:cubicBezTo>
                    <a:pt x="69318" y="779031"/>
                    <a:pt x="69318" y="779031"/>
                    <a:pt x="71708" y="779031"/>
                  </a:cubicBezTo>
                  <a:cubicBezTo>
                    <a:pt x="71708" y="779031"/>
                    <a:pt x="71708" y="779031"/>
                    <a:pt x="72186" y="779031"/>
                  </a:cubicBezTo>
                  <a:cubicBezTo>
                    <a:pt x="77923" y="779031"/>
                    <a:pt x="80313" y="785724"/>
                    <a:pt x="75533" y="788847"/>
                  </a:cubicBezTo>
                  <a:cubicBezTo>
                    <a:pt x="74576" y="789293"/>
                    <a:pt x="73620" y="789293"/>
                    <a:pt x="72664" y="789293"/>
                  </a:cubicBezTo>
                  <a:lnTo>
                    <a:pt x="72186" y="789739"/>
                  </a:lnTo>
                  <a:cubicBezTo>
                    <a:pt x="72186" y="789739"/>
                    <a:pt x="72186" y="789739"/>
                    <a:pt x="69796" y="789739"/>
                  </a:cubicBezTo>
                  <a:cubicBezTo>
                    <a:pt x="69796" y="789739"/>
                    <a:pt x="69796" y="789739"/>
                    <a:pt x="67406" y="789739"/>
                  </a:cubicBezTo>
                  <a:cubicBezTo>
                    <a:pt x="67406" y="789739"/>
                    <a:pt x="67406" y="789739"/>
                    <a:pt x="65015" y="789739"/>
                  </a:cubicBezTo>
                  <a:cubicBezTo>
                    <a:pt x="65015" y="789739"/>
                    <a:pt x="65015" y="789739"/>
                    <a:pt x="62625" y="789739"/>
                  </a:cubicBezTo>
                  <a:cubicBezTo>
                    <a:pt x="62625" y="789739"/>
                    <a:pt x="62625" y="789739"/>
                    <a:pt x="60713" y="789739"/>
                  </a:cubicBezTo>
                  <a:cubicBezTo>
                    <a:pt x="55454" y="789293"/>
                    <a:pt x="53542" y="782600"/>
                    <a:pt x="57845" y="779923"/>
                  </a:cubicBezTo>
                  <a:cubicBezTo>
                    <a:pt x="58801" y="779477"/>
                    <a:pt x="60235" y="779031"/>
                    <a:pt x="61191" y="779031"/>
                  </a:cubicBezTo>
                  <a:close/>
                  <a:moveTo>
                    <a:pt x="136631" y="765647"/>
                  </a:moveTo>
                  <a:cubicBezTo>
                    <a:pt x="143572" y="766183"/>
                    <a:pt x="144563" y="776356"/>
                    <a:pt x="138118" y="777962"/>
                  </a:cubicBezTo>
                  <a:lnTo>
                    <a:pt x="137127" y="778498"/>
                  </a:lnTo>
                  <a:cubicBezTo>
                    <a:pt x="137127" y="778498"/>
                    <a:pt x="137127" y="778498"/>
                    <a:pt x="134152" y="779568"/>
                  </a:cubicBezTo>
                  <a:cubicBezTo>
                    <a:pt x="134152" y="779568"/>
                    <a:pt x="134152" y="779568"/>
                    <a:pt x="131178" y="780639"/>
                  </a:cubicBezTo>
                  <a:cubicBezTo>
                    <a:pt x="131178" y="780639"/>
                    <a:pt x="131178" y="780639"/>
                    <a:pt x="128203" y="781175"/>
                  </a:cubicBezTo>
                  <a:cubicBezTo>
                    <a:pt x="128203" y="781175"/>
                    <a:pt x="128203" y="781175"/>
                    <a:pt x="127211" y="781710"/>
                  </a:cubicBezTo>
                  <a:cubicBezTo>
                    <a:pt x="126220" y="781710"/>
                    <a:pt x="125724" y="781710"/>
                    <a:pt x="124733" y="781710"/>
                  </a:cubicBezTo>
                  <a:cubicBezTo>
                    <a:pt x="118288" y="781175"/>
                    <a:pt x="117792" y="771001"/>
                    <a:pt x="124237" y="769395"/>
                  </a:cubicBezTo>
                  <a:cubicBezTo>
                    <a:pt x="124237" y="769395"/>
                    <a:pt x="124237" y="769395"/>
                    <a:pt x="124733" y="769395"/>
                  </a:cubicBezTo>
                  <a:cubicBezTo>
                    <a:pt x="124733" y="769395"/>
                    <a:pt x="124733" y="769395"/>
                    <a:pt x="127707" y="768324"/>
                  </a:cubicBezTo>
                  <a:cubicBezTo>
                    <a:pt x="127707" y="768324"/>
                    <a:pt x="127707" y="768324"/>
                    <a:pt x="130682" y="767253"/>
                  </a:cubicBezTo>
                  <a:cubicBezTo>
                    <a:pt x="130682" y="767253"/>
                    <a:pt x="130682" y="767253"/>
                    <a:pt x="133656" y="766718"/>
                  </a:cubicBezTo>
                  <a:cubicBezTo>
                    <a:pt x="133656" y="766718"/>
                    <a:pt x="133656" y="766718"/>
                    <a:pt x="135144" y="766183"/>
                  </a:cubicBezTo>
                  <a:cubicBezTo>
                    <a:pt x="135639" y="766183"/>
                    <a:pt x="136135" y="765647"/>
                    <a:pt x="136631" y="765647"/>
                  </a:cubicBezTo>
                  <a:close/>
                  <a:moveTo>
                    <a:pt x="5663" y="750102"/>
                  </a:moveTo>
                  <a:lnTo>
                    <a:pt x="7516" y="750620"/>
                  </a:lnTo>
                  <a:cubicBezTo>
                    <a:pt x="7516" y="750620"/>
                    <a:pt x="7516" y="750620"/>
                    <a:pt x="9370" y="751657"/>
                  </a:cubicBezTo>
                  <a:cubicBezTo>
                    <a:pt x="9370" y="751657"/>
                    <a:pt x="9370" y="751657"/>
                    <a:pt x="11223" y="752175"/>
                  </a:cubicBezTo>
                  <a:cubicBezTo>
                    <a:pt x="11223" y="752175"/>
                    <a:pt x="11223" y="752175"/>
                    <a:pt x="13076" y="752693"/>
                  </a:cubicBezTo>
                  <a:cubicBezTo>
                    <a:pt x="13076" y="752693"/>
                    <a:pt x="13076" y="752693"/>
                    <a:pt x="14930" y="753211"/>
                  </a:cubicBezTo>
                  <a:cubicBezTo>
                    <a:pt x="14930" y="753211"/>
                    <a:pt x="14930" y="753211"/>
                    <a:pt x="15393" y="753211"/>
                  </a:cubicBezTo>
                  <a:cubicBezTo>
                    <a:pt x="19564" y="754248"/>
                    <a:pt x="21417" y="759947"/>
                    <a:pt x="18174" y="763574"/>
                  </a:cubicBezTo>
                  <a:lnTo>
                    <a:pt x="14183" y="764791"/>
                  </a:lnTo>
                  <a:lnTo>
                    <a:pt x="12150" y="770554"/>
                  </a:lnTo>
                  <a:cubicBezTo>
                    <a:pt x="10297" y="771633"/>
                    <a:pt x="7826" y="771406"/>
                    <a:pt x="6178" y="769133"/>
                  </a:cubicBezTo>
                  <a:cubicBezTo>
                    <a:pt x="6178" y="769133"/>
                    <a:pt x="6178" y="769133"/>
                    <a:pt x="5766" y="769133"/>
                  </a:cubicBezTo>
                  <a:cubicBezTo>
                    <a:pt x="5766" y="769133"/>
                    <a:pt x="5766" y="769133"/>
                    <a:pt x="4943" y="767769"/>
                  </a:cubicBezTo>
                  <a:cubicBezTo>
                    <a:pt x="4943" y="767769"/>
                    <a:pt x="4943" y="767769"/>
                    <a:pt x="4119" y="766405"/>
                  </a:cubicBezTo>
                  <a:cubicBezTo>
                    <a:pt x="4119" y="766405"/>
                    <a:pt x="4119" y="766405"/>
                    <a:pt x="3295" y="765041"/>
                  </a:cubicBezTo>
                  <a:cubicBezTo>
                    <a:pt x="3295" y="765041"/>
                    <a:pt x="3295" y="765041"/>
                    <a:pt x="2471" y="763677"/>
                  </a:cubicBezTo>
                  <a:cubicBezTo>
                    <a:pt x="2471" y="763677"/>
                    <a:pt x="2471" y="763677"/>
                    <a:pt x="1648" y="762314"/>
                  </a:cubicBezTo>
                  <a:cubicBezTo>
                    <a:pt x="1648" y="762314"/>
                    <a:pt x="1648" y="762314"/>
                    <a:pt x="824" y="760495"/>
                  </a:cubicBezTo>
                  <a:cubicBezTo>
                    <a:pt x="824" y="760495"/>
                    <a:pt x="824" y="760495"/>
                    <a:pt x="412" y="759131"/>
                  </a:cubicBezTo>
                  <a:cubicBezTo>
                    <a:pt x="0" y="758222"/>
                    <a:pt x="0" y="757767"/>
                    <a:pt x="0" y="756858"/>
                  </a:cubicBezTo>
                  <a:lnTo>
                    <a:pt x="1663" y="754621"/>
                  </a:lnTo>
                  <a:lnTo>
                    <a:pt x="1492" y="750620"/>
                  </a:lnTo>
                  <a:cubicBezTo>
                    <a:pt x="2882" y="749584"/>
                    <a:pt x="4273" y="749584"/>
                    <a:pt x="5663" y="750102"/>
                  </a:cubicBezTo>
                  <a:close/>
                  <a:moveTo>
                    <a:pt x="79251" y="749584"/>
                  </a:moveTo>
                  <a:cubicBezTo>
                    <a:pt x="80261" y="749584"/>
                    <a:pt x="80766" y="749584"/>
                    <a:pt x="81777" y="749584"/>
                  </a:cubicBezTo>
                  <a:cubicBezTo>
                    <a:pt x="88343" y="750540"/>
                    <a:pt x="88343" y="759146"/>
                    <a:pt x="82282" y="760580"/>
                  </a:cubicBezTo>
                  <a:lnTo>
                    <a:pt x="79756" y="761058"/>
                  </a:lnTo>
                  <a:cubicBezTo>
                    <a:pt x="79756" y="761058"/>
                    <a:pt x="79756" y="761058"/>
                    <a:pt x="76725" y="762014"/>
                  </a:cubicBezTo>
                  <a:cubicBezTo>
                    <a:pt x="76725" y="762014"/>
                    <a:pt x="76725" y="762014"/>
                    <a:pt x="73695" y="762492"/>
                  </a:cubicBezTo>
                  <a:cubicBezTo>
                    <a:pt x="73695" y="762492"/>
                    <a:pt x="73695" y="762492"/>
                    <a:pt x="70664" y="762970"/>
                  </a:cubicBezTo>
                  <a:cubicBezTo>
                    <a:pt x="70664" y="762970"/>
                    <a:pt x="70664" y="762970"/>
                    <a:pt x="70159" y="762970"/>
                  </a:cubicBezTo>
                  <a:cubicBezTo>
                    <a:pt x="69654" y="762970"/>
                    <a:pt x="69149" y="762970"/>
                    <a:pt x="68644" y="762970"/>
                  </a:cubicBezTo>
                  <a:cubicBezTo>
                    <a:pt x="61572" y="762014"/>
                    <a:pt x="61572" y="753409"/>
                    <a:pt x="68139" y="751974"/>
                  </a:cubicBezTo>
                  <a:cubicBezTo>
                    <a:pt x="68139" y="751974"/>
                    <a:pt x="68139" y="751974"/>
                    <a:pt x="68644" y="751974"/>
                  </a:cubicBezTo>
                  <a:cubicBezTo>
                    <a:pt x="68644" y="751974"/>
                    <a:pt x="68644" y="751974"/>
                    <a:pt x="71169" y="751496"/>
                  </a:cubicBezTo>
                  <a:cubicBezTo>
                    <a:pt x="71169" y="751496"/>
                    <a:pt x="71169" y="751496"/>
                    <a:pt x="74200" y="751018"/>
                  </a:cubicBezTo>
                  <a:cubicBezTo>
                    <a:pt x="74200" y="751018"/>
                    <a:pt x="74200" y="751018"/>
                    <a:pt x="76725" y="750062"/>
                  </a:cubicBezTo>
                  <a:cubicBezTo>
                    <a:pt x="76725" y="750062"/>
                    <a:pt x="76725" y="750062"/>
                    <a:pt x="79251" y="749584"/>
                  </a:cubicBezTo>
                  <a:close/>
                  <a:moveTo>
                    <a:pt x="199252" y="743114"/>
                  </a:moveTo>
                  <a:cubicBezTo>
                    <a:pt x="205945" y="741552"/>
                    <a:pt x="208813" y="751443"/>
                    <a:pt x="202598" y="754566"/>
                  </a:cubicBezTo>
                  <a:lnTo>
                    <a:pt x="200208" y="755607"/>
                  </a:lnTo>
                  <a:cubicBezTo>
                    <a:pt x="200208" y="755607"/>
                    <a:pt x="200208" y="755607"/>
                    <a:pt x="197340" y="757169"/>
                  </a:cubicBezTo>
                  <a:cubicBezTo>
                    <a:pt x="197340" y="757169"/>
                    <a:pt x="197340" y="757169"/>
                    <a:pt x="193993" y="758730"/>
                  </a:cubicBezTo>
                  <a:cubicBezTo>
                    <a:pt x="193993" y="758730"/>
                    <a:pt x="193993" y="758730"/>
                    <a:pt x="192559" y="759772"/>
                  </a:cubicBezTo>
                  <a:cubicBezTo>
                    <a:pt x="191603" y="759772"/>
                    <a:pt x="191125" y="759772"/>
                    <a:pt x="190647" y="760292"/>
                  </a:cubicBezTo>
                  <a:cubicBezTo>
                    <a:pt x="184432" y="760292"/>
                    <a:pt x="182042" y="750922"/>
                    <a:pt x="187779" y="748319"/>
                  </a:cubicBezTo>
                  <a:cubicBezTo>
                    <a:pt x="187779" y="748319"/>
                    <a:pt x="187779" y="748319"/>
                    <a:pt x="189213" y="747799"/>
                  </a:cubicBezTo>
                  <a:cubicBezTo>
                    <a:pt x="189213" y="747799"/>
                    <a:pt x="189213" y="747799"/>
                    <a:pt x="192559" y="746237"/>
                  </a:cubicBezTo>
                  <a:cubicBezTo>
                    <a:pt x="192559" y="746237"/>
                    <a:pt x="192559" y="746237"/>
                    <a:pt x="195906" y="744675"/>
                  </a:cubicBezTo>
                  <a:cubicBezTo>
                    <a:pt x="195906" y="744675"/>
                    <a:pt x="195906" y="744675"/>
                    <a:pt x="198296" y="743634"/>
                  </a:cubicBezTo>
                  <a:cubicBezTo>
                    <a:pt x="198296" y="743114"/>
                    <a:pt x="198774" y="743114"/>
                    <a:pt x="199252" y="743114"/>
                  </a:cubicBezTo>
                  <a:close/>
                  <a:moveTo>
                    <a:pt x="141885" y="729505"/>
                  </a:moveTo>
                  <a:cubicBezTo>
                    <a:pt x="141885" y="729505"/>
                    <a:pt x="142371" y="729505"/>
                    <a:pt x="142858" y="729505"/>
                  </a:cubicBezTo>
                  <a:cubicBezTo>
                    <a:pt x="149673" y="728167"/>
                    <a:pt x="152593" y="736645"/>
                    <a:pt x="146265" y="739322"/>
                  </a:cubicBezTo>
                  <a:lnTo>
                    <a:pt x="144318" y="739768"/>
                  </a:lnTo>
                  <a:cubicBezTo>
                    <a:pt x="144318" y="739768"/>
                    <a:pt x="144318" y="739768"/>
                    <a:pt x="141398" y="741107"/>
                  </a:cubicBezTo>
                  <a:cubicBezTo>
                    <a:pt x="141398" y="741107"/>
                    <a:pt x="141398" y="741107"/>
                    <a:pt x="137991" y="742445"/>
                  </a:cubicBezTo>
                  <a:cubicBezTo>
                    <a:pt x="137991" y="742445"/>
                    <a:pt x="137991" y="742445"/>
                    <a:pt x="135557" y="743337"/>
                  </a:cubicBezTo>
                  <a:cubicBezTo>
                    <a:pt x="135070" y="743784"/>
                    <a:pt x="134583" y="743784"/>
                    <a:pt x="133610" y="743784"/>
                  </a:cubicBezTo>
                  <a:cubicBezTo>
                    <a:pt x="127282" y="744230"/>
                    <a:pt x="125822" y="736198"/>
                    <a:pt x="131176" y="733967"/>
                  </a:cubicBezTo>
                  <a:cubicBezTo>
                    <a:pt x="131176" y="733967"/>
                    <a:pt x="131176" y="733967"/>
                    <a:pt x="133610" y="733075"/>
                  </a:cubicBezTo>
                  <a:cubicBezTo>
                    <a:pt x="133610" y="733075"/>
                    <a:pt x="133610" y="733075"/>
                    <a:pt x="136530" y="731736"/>
                  </a:cubicBezTo>
                  <a:cubicBezTo>
                    <a:pt x="136530" y="731736"/>
                    <a:pt x="136530" y="731736"/>
                    <a:pt x="139938" y="730398"/>
                  </a:cubicBezTo>
                  <a:cubicBezTo>
                    <a:pt x="139938" y="730398"/>
                    <a:pt x="139938" y="730398"/>
                    <a:pt x="141885" y="729505"/>
                  </a:cubicBezTo>
                  <a:close/>
                  <a:moveTo>
                    <a:pt x="258785" y="712585"/>
                  </a:moveTo>
                  <a:cubicBezTo>
                    <a:pt x="265230" y="712105"/>
                    <a:pt x="267709" y="720274"/>
                    <a:pt x="262256" y="723157"/>
                  </a:cubicBezTo>
                  <a:lnTo>
                    <a:pt x="260768" y="724118"/>
                  </a:lnTo>
                  <a:cubicBezTo>
                    <a:pt x="260768" y="724118"/>
                    <a:pt x="260768" y="724118"/>
                    <a:pt x="256802" y="726040"/>
                  </a:cubicBezTo>
                  <a:cubicBezTo>
                    <a:pt x="256802" y="726040"/>
                    <a:pt x="256802" y="726040"/>
                    <a:pt x="253332" y="727962"/>
                  </a:cubicBezTo>
                  <a:cubicBezTo>
                    <a:pt x="253332" y="727962"/>
                    <a:pt x="253332" y="727962"/>
                    <a:pt x="252341" y="728923"/>
                  </a:cubicBezTo>
                  <a:cubicBezTo>
                    <a:pt x="251845" y="728923"/>
                    <a:pt x="251349" y="728923"/>
                    <a:pt x="250853" y="729403"/>
                  </a:cubicBezTo>
                  <a:cubicBezTo>
                    <a:pt x="243913" y="730845"/>
                    <a:pt x="240938" y="721715"/>
                    <a:pt x="246887" y="718832"/>
                  </a:cubicBezTo>
                  <a:cubicBezTo>
                    <a:pt x="246887" y="718832"/>
                    <a:pt x="246887" y="718832"/>
                    <a:pt x="247879" y="718352"/>
                  </a:cubicBezTo>
                  <a:cubicBezTo>
                    <a:pt x="247879" y="718352"/>
                    <a:pt x="247879" y="718352"/>
                    <a:pt x="251349" y="716429"/>
                  </a:cubicBezTo>
                  <a:cubicBezTo>
                    <a:pt x="251349" y="716429"/>
                    <a:pt x="251349" y="716429"/>
                    <a:pt x="254819" y="714507"/>
                  </a:cubicBezTo>
                  <a:cubicBezTo>
                    <a:pt x="254819" y="714507"/>
                    <a:pt x="254819" y="714507"/>
                    <a:pt x="256802" y="713546"/>
                  </a:cubicBezTo>
                  <a:cubicBezTo>
                    <a:pt x="257298" y="713066"/>
                    <a:pt x="258290" y="712585"/>
                    <a:pt x="258785" y="712585"/>
                  </a:cubicBezTo>
                  <a:close/>
                  <a:moveTo>
                    <a:pt x="202902" y="696042"/>
                  </a:moveTo>
                  <a:cubicBezTo>
                    <a:pt x="208963" y="696042"/>
                    <a:pt x="211489" y="704371"/>
                    <a:pt x="205933" y="707494"/>
                  </a:cubicBezTo>
                  <a:lnTo>
                    <a:pt x="204923" y="708015"/>
                  </a:lnTo>
                  <a:cubicBezTo>
                    <a:pt x="204923" y="708015"/>
                    <a:pt x="204923" y="708015"/>
                    <a:pt x="201387" y="710097"/>
                  </a:cubicBezTo>
                  <a:cubicBezTo>
                    <a:pt x="201387" y="710097"/>
                    <a:pt x="201387" y="710097"/>
                    <a:pt x="198356" y="712179"/>
                  </a:cubicBezTo>
                  <a:cubicBezTo>
                    <a:pt x="198356" y="712179"/>
                    <a:pt x="198356" y="712179"/>
                    <a:pt x="195831" y="713741"/>
                  </a:cubicBezTo>
                  <a:cubicBezTo>
                    <a:pt x="194820" y="714261"/>
                    <a:pt x="194315" y="714261"/>
                    <a:pt x="193305" y="714782"/>
                  </a:cubicBezTo>
                  <a:cubicBezTo>
                    <a:pt x="186739" y="714782"/>
                    <a:pt x="184718" y="706453"/>
                    <a:pt x="189769" y="703330"/>
                  </a:cubicBezTo>
                  <a:cubicBezTo>
                    <a:pt x="189769" y="703330"/>
                    <a:pt x="189769" y="703330"/>
                    <a:pt x="192295" y="701768"/>
                  </a:cubicBezTo>
                  <a:cubicBezTo>
                    <a:pt x="192295" y="701768"/>
                    <a:pt x="192295" y="701768"/>
                    <a:pt x="195325" y="699686"/>
                  </a:cubicBezTo>
                  <a:cubicBezTo>
                    <a:pt x="195325" y="699686"/>
                    <a:pt x="195325" y="699686"/>
                    <a:pt x="198861" y="697604"/>
                  </a:cubicBezTo>
                  <a:cubicBezTo>
                    <a:pt x="198861" y="697604"/>
                    <a:pt x="198861" y="697604"/>
                    <a:pt x="199871" y="697083"/>
                  </a:cubicBezTo>
                  <a:cubicBezTo>
                    <a:pt x="200882" y="696562"/>
                    <a:pt x="201892" y="696042"/>
                    <a:pt x="202902" y="696042"/>
                  </a:cubicBezTo>
                  <a:close/>
                  <a:moveTo>
                    <a:pt x="311908" y="679224"/>
                  </a:moveTo>
                  <a:cubicBezTo>
                    <a:pt x="314859" y="677302"/>
                    <a:pt x="319284" y="678743"/>
                    <a:pt x="320268" y="682588"/>
                  </a:cubicBezTo>
                  <a:cubicBezTo>
                    <a:pt x="321251" y="684990"/>
                    <a:pt x="320268" y="687393"/>
                    <a:pt x="318301" y="688834"/>
                  </a:cubicBezTo>
                  <a:lnTo>
                    <a:pt x="314859" y="690756"/>
                  </a:lnTo>
                  <a:cubicBezTo>
                    <a:pt x="314859" y="690756"/>
                    <a:pt x="314859" y="690756"/>
                    <a:pt x="311416" y="693159"/>
                  </a:cubicBezTo>
                  <a:cubicBezTo>
                    <a:pt x="311416" y="693159"/>
                    <a:pt x="311416" y="693159"/>
                    <a:pt x="308466" y="695081"/>
                  </a:cubicBezTo>
                  <a:cubicBezTo>
                    <a:pt x="307482" y="695561"/>
                    <a:pt x="306499" y="695561"/>
                    <a:pt x="305516" y="696042"/>
                  </a:cubicBezTo>
                  <a:cubicBezTo>
                    <a:pt x="299615" y="696042"/>
                    <a:pt x="297156" y="688834"/>
                    <a:pt x="302073" y="685471"/>
                  </a:cubicBezTo>
                  <a:cubicBezTo>
                    <a:pt x="302073" y="685471"/>
                    <a:pt x="302073" y="685471"/>
                    <a:pt x="305024" y="683549"/>
                  </a:cubicBezTo>
                  <a:cubicBezTo>
                    <a:pt x="305024" y="683549"/>
                    <a:pt x="305024" y="683549"/>
                    <a:pt x="308466" y="681626"/>
                  </a:cubicBezTo>
                  <a:cubicBezTo>
                    <a:pt x="308466" y="681626"/>
                    <a:pt x="308466" y="681626"/>
                    <a:pt x="311908" y="679224"/>
                  </a:cubicBezTo>
                  <a:close/>
                  <a:moveTo>
                    <a:pt x="254051" y="661053"/>
                  </a:moveTo>
                  <a:cubicBezTo>
                    <a:pt x="257110" y="658563"/>
                    <a:pt x="261481" y="660555"/>
                    <a:pt x="261918" y="665038"/>
                  </a:cubicBezTo>
                  <a:cubicBezTo>
                    <a:pt x="262355" y="667030"/>
                    <a:pt x="261481" y="669022"/>
                    <a:pt x="260170" y="670517"/>
                  </a:cubicBezTo>
                  <a:lnTo>
                    <a:pt x="258858" y="671015"/>
                  </a:lnTo>
                  <a:cubicBezTo>
                    <a:pt x="258858" y="671015"/>
                    <a:pt x="258858" y="671015"/>
                    <a:pt x="256236" y="674003"/>
                  </a:cubicBezTo>
                  <a:cubicBezTo>
                    <a:pt x="256236" y="674003"/>
                    <a:pt x="256236" y="674003"/>
                    <a:pt x="253176" y="676493"/>
                  </a:cubicBezTo>
                  <a:cubicBezTo>
                    <a:pt x="253176" y="676493"/>
                    <a:pt x="253176" y="676493"/>
                    <a:pt x="251865" y="677490"/>
                  </a:cubicBezTo>
                  <a:cubicBezTo>
                    <a:pt x="251428" y="677490"/>
                    <a:pt x="250991" y="677988"/>
                    <a:pt x="250117" y="677988"/>
                  </a:cubicBezTo>
                  <a:cubicBezTo>
                    <a:pt x="244872" y="679980"/>
                    <a:pt x="240938" y="671513"/>
                    <a:pt x="245746" y="668026"/>
                  </a:cubicBezTo>
                  <a:cubicBezTo>
                    <a:pt x="245746" y="668026"/>
                    <a:pt x="245746" y="668026"/>
                    <a:pt x="247057" y="667030"/>
                  </a:cubicBezTo>
                  <a:cubicBezTo>
                    <a:pt x="247057" y="667030"/>
                    <a:pt x="247057" y="667030"/>
                    <a:pt x="250117" y="664540"/>
                  </a:cubicBezTo>
                  <a:cubicBezTo>
                    <a:pt x="250117" y="664540"/>
                    <a:pt x="250117" y="664540"/>
                    <a:pt x="253176" y="662049"/>
                  </a:cubicBezTo>
                  <a:cubicBezTo>
                    <a:pt x="253176" y="662049"/>
                    <a:pt x="253176" y="662049"/>
                    <a:pt x="254051" y="661053"/>
                  </a:cubicBezTo>
                  <a:close/>
                  <a:moveTo>
                    <a:pt x="367208" y="640001"/>
                  </a:moveTo>
                  <a:cubicBezTo>
                    <a:pt x="373009" y="637146"/>
                    <a:pt x="377471" y="645237"/>
                    <a:pt x="372563" y="649520"/>
                  </a:cubicBezTo>
                  <a:lnTo>
                    <a:pt x="371670" y="650472"/>
                  </a:lnTo>
                  <a:cubicBezTo>
                    <a:pt x="371670" y="650472"/>
                    <a:pt x="371670" y="650472"/>
                    <a:pt x="368101" y="652852"/>
                  </a:cubicBezTo>
                  <a:cubicBezTo>
                    <a:pt x="368101" y="652852"/>
                    <a:pt x="368101" y="652852"/>
                    <a:pt x="364977" y="655707"/>
                  </a:cubicBezTo>
                  <a:cubicBezTo>
                    <a:pt x="364977" y="655707"/>
                    <a:pt x="364977" y="655707"/>
                    <a:pt x="364085" y="656183"/>
                  </a:cubicBezTo>
                  <a:cubicBezTo>
                    <a:pt x="363639" y="656659"/>
                    <a:pt x="363193" y="657135"/>
                    <a:pt x="362300" y="657135"/>
                  </a:cubicBezTo>
                  <a:cubicBezTo>
                    <a:pt x="356946" y="658563"/>
                    <a:pt x="353376" y="650948"/>
                    <a:pt x="357838" y="647140"/>
                  </a:cubicBezTo>
                  <a:cubicBezTo>
                    <a:pt x="357838" y="647140"/>
                    <a:pt x="357838" y="647140"/>
                    <a:pt x="358731" y="646665"/>
                  </a:cubicBezTo>
                  <a:cubicBezTo>
                    <a:pt x="358731" y="646665"/>
                    <a:pt x="358731" y="646665"/>
                    <a:pt x="361854" y="644285"/>
                  </a:cubicBezTo>
                  <a:cubicBezTo>
                    <a:pt x="361854" y="644285"/>
                    <a:pt x="361854" y="644285"/>
                    <a:pt x="364977" y="641429"/>
                  </a:cubicBezTo>
                  <a:cubicBezTo>
                    <a:pt x="364977" y="641429"/>
                    <a:pt x="364977" y="641429"/>
                    <a:pt x="366316" y="640477"/>
                  </a:cubicBezTo>
                  <a:cubicBezTo>
                    <a:pt x="366316" y="640477"/>
                    <a:pt x="366762" y="640001"/>
                    <a:pt x="367208" y="640001"/>
                  </a:cubicBezTo>
                  <a:close/>
                  <a:moveTo>
                    <a:pt x="308791" y="616726"/>
                  </a:moveTo>
                  <a:cubicBezTo>
                    <a:pt x="314969" y="615730"/>
                    <a:pt x="318573" y="623201"/>
                    <a:pt x="313940" y="626687"/>
                  </a:cubicBezTo>
                  <a:lnTo>
                    <a:pt x="312910" y="627684"/>
                  </a:lnTo>
                  <a:cubicBezTo>
                    <a:pt x="312910" y="627684"/>
                    <a:pt x="312910" y="627684"/>
                    <a:pt x="309306" y="630672"/>
                  </a:cubicBezTo>
                  <a:cubicBezTo>
                    <a:pt x="309306" y="630672"/>
                    <a:pt x="309306" y="630672"/>
                    <a:pt x="305702" y="633660"/>
                  </a:cubicBezTo>
                  <a:cubicBezTo>
                    <a:pt x="305702" y="633660"/>
                    <a:pt x="305702" y="633660"/>
                    <a:pt x="304673" y="634657"/>
                  </a:cubicBezTo>
                  <a:cubicBezTo>
                    <a:pt x="304158" y="635155"/>
                    <a:pt x="303128" y="635155"/>
                    <a:pt x="302613" y="635653"/>
                  </a:cubicBezTo>
                  <a:cubicBezTo>
                    <a:pt x="296436" y="637147"/>
                    <a:pt x="291802" y="629676"/>
                    <a:pt x="296950" y="625691"/>
                  </a:cubicBezTo>
                  <a:cubicBezTo>
                    <a:pt x="296950" y="625691"/>
                    <a:pt x="296950" y="625691"/>
                    <a:pt x="297980" y="624695"/>
                  </a:cubicBezTo>
                  <a:cubicBezTo>
                    <a:pt x="297980" y="624695"/>
                    <a:pt x="297980" y="624695"/>
                    <a:pt x="301584" y="621707"/>
                  </a:cubicBezTo>
                  <a:cubicBezTo>
                    <a:pt x="301584" y="621707"/>
                    <a:pt x="301584" y="621707"/>
                    <a:pt x="304673" y="618718"/>
                  </a:cubicBezTo>
                  <a:cubicBezTo>
                    <a:pt x="304673" y="618718"/>
                    <a:pt x="304673" y="618718"/>
                    <a:pt x="305702" y="618220"/>
                  </a:cubicBezTo>
                  <a:cubicBezTo>
                    <a:pt x="306732" y="617224"/>
                    <a:pt x="307762" y="616726"/>
                    <a:pt x="308791" y="616726"/>
                  </a:cubicBezTo>
                  <a:close/>
                  <a:moveTo>
                    <a:pt x="418072" y="597106"/>
                  </a:moveTo>
                  <a:cubicBezTo>
                    <a:pt x="423872" y="594313"/>
                    <a:pt x="428334" y="601762"/>
                    <a:pt x="423872" y="605953"/>
                  </a:cubicBezTo>
                  <a:lnTo>
                    <a:pt x="423426" y="606418"/>
                  </a:lnTo>
                  <a:cubicBezTo>
                    <a:pt x="423426" y="606418"/>
                    <a:pt x="423426" y="606418"/>
                    <a:pt x="420303" y="609212"/>
                  </a:cubicBezTo>
                  <a:cubicBezTo>
                    <a:pt x="420303" y="609212"/>
                    <a:pt x="420303" y="609212"/>
                    <a:pt x="417179" y="612471"/>
                  </a:cubicBezTo>
                  <a:cubicBezTo>
                    <a:pt x="417179" y="612471"/>
                    <a:pt x="417179" y="612471"/>
                    <a:pt x="416287" y="613402"/>
                  </a:cubicBezTo>
                  <a:cubicBezTo>
                    <a:pt x="413164" y="615730"/>
                    <a:pt x="409148" y="614799"/>
                    <a:pt x="407810" y="611074"/>
                  </a:cubicBezTo>
                  <a:cubicBezTo>
                    <a:pt x="406917" y="608746"/>
                    <a:pt x="407810" y="606418"/>
                    <a:pt x="409148" y="605021"/>
                  </a:cubicBezTo>
                  <a:cubicBezTo>
                    <a:pt x="409148" y="605021"/>
                    <a:pt x="409148" y="605021"/>
                    <a:pt x="410040" y="604090"/>
                  </a:cubicBezTo>
                  <a:cubicBezTo>
                    <a:pt x="410040" y="604090"/>
                    <a:pt x="410040" y="604090"/>
                    <a:pt x="413164" y="601297"/>
                  </a:cubicBezTo>
                  <a:cubicBezTo>
                    <a:pt x="413164" y="601297"/>
                    <a:pt x="413164" y="601297"/>
                    <a:pt x="416733" y="598503"/>
                  </a:cubicBezTo>
                  <a:cubicBezTo>
                    <a:pt x="416733" y="598503"/>
                    <a:pt x="416733" y="598503"/>
                    <a:pt x="417179" y="598038"/>
                  </a:cubicBezTo>
                  <a:cubicBezTo>
                    <a:pt x="417179" y="597572"/>
                    <a:pt x="417626" y="597106"/>
                    <a:pt x="418072" y="597106"/>
                  </a:cubicBezTo>
                  <a:close/>
                  <a:moveTo>
                    <a:pt x="355896" y="572895"/>
                  </a:moveTo>
                  <a:cubicBezTo>
                    <a:pt x="361565" y="570218"/>
                    <a:pt x="366762" y="576911"/>
                    <a:pt x="362510" y="581373"/>
                  </a:cubicBezTo>
                  <a:lnTo>
                    <a:pt x="360148" y="583157"/>
                  </a:lnTo>
                  <a:cubicBezTo>
                    <a:pt x="360148" y="583157"/>
                    <a:pt x="360148" y="583157"/>
                    <a:pt x="357313" y="586281"/>
                  </a:cubicBezTo>
                  <a:cubicBezTo>
                    <a:pt x="357313" y="586281"/>
                    <a:pt x="357313" y="586281"/>
                    <a:pt x="354478" y="588512"/>
                  </a:cubicBezTo>
                  <a:cubicBezTo>
                    <a:pt x="354006" y="588958"/>
                    <a:pt x="353533" y="589404"/>
                    <a:pt x="352589" y="589850"/>
                  </a:cubicBezTo>
                  <a:cubicBezTo>
                    <a:pt x="346919" y="591635"/>
                    <a:pt x="342667" y="585388"/>
                    <a:pt x="346919" y="581373"/>
                  </a:cubicBezTo>
                  <a:cubicBezTo>
                    <a:pt x="346919" y="581373"/>
                    <a:pt x="346919" y="581373"/>
                    <a:pt x="349281" y="578695"/>
                  </a:cubicBezTo>
                  <a:cubicBezTo>
                    <a:pt x="349281" y="578695"/>
                    <a:pt x="349281" y="578695"/>
                    <a:pt x="352589" y="576018"/>
                  </a:cubicBezTo>
                  <a:cubicBezTo>
                    <a:pt x="352589" y="576018"/>
                    <a:pt x="352589" y="576018"/>
                    <a:pt x="354478" y="573787"/>
                  </a:cubicBezTo>
                  <a:cubicBezTo>
                    <a:pt x="354951" y="573341"/>
                    <a:pt x="355423" y="573341"/>
                    <a:pt x="355896" y="572895"/>
                  </a:cubicBezTo>
                  <a:close/>
                  <a:moveTo>
                    <a:pt x="470294" y="551200"/>
                  </a:moveTo>
                  <a:cubicBezTo>
                    <a:pt x="472215" y="552037"/>
                    <a:pt x="473611" y="553933"/>
                    <a:pt x="473379" y="556387"/>
                  </a:cubicBezTo>
                  <a:cubicBezTo>
                    <a:pt x="473379" y="557279"/>
                    <a:pt x="472913" y="558618"/>
                    <a:pt x="471982" y="559510"/>
                  </a:cubicBezTo>
                  <a:lnTo>
                    <a:pt x="470119" y="561295"/>
                  </a:lnTo>
                  <a:cubicBezTo>
                    <a:pt x="470119" y="561295"/>
                    <a:pt x="470119" y="561295"/>
                    <a:pt x="466860" y="564418"/>
                  </a:cubicBezTo>
                  <a:cubicBezTo>
                    <a:pt x="466860" y="564418"/>
                    <a:pt x="466860" y="564418"/>
                    <a:pt x="464532" y="567096"/>
                  </a:cubicBezTo>
                  <a:cubicBezTo>
                    <a:pt x="463601" y="567542"/>
                    <a:pt x="463136" y="567988"/>
                    <a:pt x="462670" y="567988"/>
                  </a:cubicBezTo>
                  <a:cubicBezTo>
                    <a:pt x="456617" y="570219"/>
                    <a:pt x="452427" y="563526"/>
                    <a:pt x="456617" y="559510"/>
                  </a:cubicBezTo>
                  <a:cubicBezTo>
                    <a:pt x="456617" y="559510"/>
                    <a:pt x="456617" y="559510"/>
                    <a:pt x="459411" y="557279"/>
                  </a:cubicBezTo>
                  <a:cubicBezTo>
                    <a:pt x="459411" y="557279"/>
                    <a:pt x="459411" y="557279"/>
                    <a:pt x="462204" y="554156"/>
                  </a:cubicBezTo>
                  <a:cubicBezTo>
                    <a:pt x="462204" y="554156"/>
                    <a:pt x="462204" y="554156"/>
                    <a:pt x="464067" y="552371"/>
                  </a:cubicBezTo>
                  <a:cubicBezTo>
                    <a:pt x="465929" y="550587"/>
                    <a:pt x="468373" y="550364"/>
                    <a:pt x="470294" y="551200"/>
                  </a:cubicBezTo>
                  <a:close/>
                  <a:moveTo>
                    <a:pt x="403913" y="522031"/>
                  </a:moveTo>
                  <a:cubicBezTo>
                    <a:pt x="409322" y="522031"/>
                    <a:pt x="412272" y="528183"/>
                    <a:pt x="408830" y="532284"/>
                  </a:cubicBezTo>
                  <a:lnTo>
                    <a:pt x="406371" y="534847"/>
                  </a:lnTo>
                  <a:cubicBezTo>
                    <a:pt x="406371" y="534847"/>
                    <a:pt x="406371" y="534847"/>
                    <a:pt x="403421" y="538436"/>
                  </a:cubicBezTo>
                  <a:cubicBezTo>
                    <a:pt x="403421" y="538436"/>
                    <a:pt x="403421" y="538436"/>
                    <a:pt x="400962" y="541512"/>
                  </a:cubicBezTo>
                  <a:cubicBezTo>
                    <a:pt x="400962" y="541512"/>
                    <a:pt x="400470" y="542025"/>
                    <a:pt x="399979" y="542537"/>
                  </a:cubicBezTo>
                  <a:cubicBezTo>
                    <a:pt x="394078" y="546126"/>
                    <a:pt x="388177" y="538436"/>
                    <a:pt x="392603" y="533309"/>
                  </a:cubicBezTo>
                  <a:cubicBezTo>
                    <a:pt x="392603" y="533309"/>
                    <a:pt x="392603" y="533309"/>
                    <a:pt x="394570" y="530746"/>
                  </a:cubicBezTo>
                  <a:cubicBezTo>
                    <a:pt x="394570" y="530746"/>
                    <a:pt x="394570" y="530746"/>
                    <a:pt x="397520" y="527158"/>
                  </a:cubicBezTo>
                  <a:cubicBezTo>
                    <a:pt x="397520" y="527158"/>
                    <a:pt x="397520" y="527158"/>
                    <a:pt x="399979" y="524594"/>
                  </a:cubicBezTo>
                  <a:cubicBezTo>
                    <a:pt x="400962" y="523056"/>
                    <a:pt x="402437" y="522544"/>
                    <a:pt x="403913" y="522031"/>
                  </a:cubicBezTo>
                  <a:close/>
                  <a:moveTo>
                    <a:pt x="510949" y="500773"/>
                  </a:moveTo>
                  <a:cubicBezTo>
                    <a:pt x="516250" y="497938"/>
                    <a:pt x="522033" y="504552"/>
                    <a:pt x="517696" y="509277"/>
                  </a:cubicBezTo>
                  <a:lnTo>
                    <a:pt x="515768" y="511639"/>
                  </a:lnTo>
                  <a:cubicBezTo>
                    <a:pt x="515768" y="511639"/>
                    <a:pt x="515768" y="511639"/>
                    <a:pt x="512395" y="515419"/>
                  </a:cubicBezTo>
                  <a:cubicBezTo>
                    <a:pt x="512395" y="515419"/>
                    <a:pt x="512395" y="515419"/>
                    <a:pt x="510468" y="517781"/>
                  </a:cubicBezTo>
                  <a:cubicBezTo>
                    <a:pt x="509986" y="518253"/>
                    <a:pt x="509504" y="518726"/>
                    <a:pt x="509022" y="518726"/>
                  </a:cubicBezTo>
                  <a:cubicBezTo>
                    <a:pt x="503721" y="522033"/>
                    <a:pt x="497938" y="515419"/>
                    <a:pt x="502275" y="510694"/>
                  </a:cubicBezTo>
                  <a:cubicBezTo>
                    <a:pt x="502275" y="510694"/>
                    <a:pt x="502275" y="510694"/>
                    <a:pt x="503721" y="508332"/>
                  </a:cubicBezTo>
                  <a:cubicBezTo>
                    <a:pt x="503721" y="508332"/>
                    <a:pt x="503721" y="508332"/>
                    <a:pt x="507094" y="504552"/>
                  </a:cubicBezTo>
                  <a:cubicBezTo>
                    <a:pt x="507094" y="504552"/>
                    <a:pt x="507094" y="504552"/>
                    <a:pt x="509504" y="502190"/>
                  </a:cubicBezTo>
                  <a:cubicBezTo>
                    <a:pt x="509504" y="501718"/>
                    <a:pt x="509986" y="501245"/>
                    <a:pt x="510949" y="500773"/>
                  </a:cubicBezTo>
                  <a:close/>
                  <a:moveTo>
                    <a:pt x="440598" y="474165"/>
                  </a:moveTo>
                  <a:cubicBezTo>
                    <a:pt x="442777" y="471167"/>
                    <a:pt x="447571" y="471595"/>
                    <a:pt x="449314" y="475022"/>
                  </a:cubicBezTo>
                  <a:cubicBezTo>
                    <a:pt x="449750" y="476735"/>
                    <a:pt x="449750" y="478449"/>
                    <a:pt x="448878" y="480162"/>
                  </a:cubicBezTo>
                  <a:lnTo>
                    <a:pt x="447135" y="482304"/>
                  </a:lnTo>
                  <a:cubicBezTo>
                    <a:pt x="447135" y="482304"/>
                    <a:pt x="447135" y="482304"/>
                    <a:pt x="444520" y="485730"/>
                  </a:cubicBezTo>
                  <a:cubicBezTo>
                    <a:pt x="444520" y="485730"/>
                    <a:pt x="444520" y="485730"/>
                    <a:pt x="442777" y="488301"/>
                  </a:cubicBezTo>
                  <a:cubicBezTo>
                    <a:pt x="442341" y="488729"/>
                    <a:pt x="441905" y="489157"/>
                    <a:pt x="441470" y="489586"/>
                  </a:cubicBezTo>
                  <a:cubicBezTo>
                    <a:pt x="436240" y="492584"/>
                    <a:pt x="431010" y="486587"/>
                    <a:pt x="434497" y="482304"/>
                  </a:cubicBezTo>
                  <a:cubicBezTo>
                    <a:pt x="434497" y="482304"/>
                    <a:pt x="434497" y="482304"/>
                    <a:pt x="436240" y="479734"/>
                  </a:cubicBezTo>
                  <a:cubicBezTo>
                    <a:pt x="436240" y="479734"/>
                    <a:pt x="436240" y="479734"/>
                    <a:pt x="438855" y="476307"/>
                  </a:cubicBezTo>
                  <a:cubicBezTo>
                    <a:pt x="438855" y="476307"/>
                    <a:pt x="438855" y="476307"/>
                    <a:pt x="440598" y="474165"/>
                  </a:cubicBezTo>
                  <a:close/>
                  <a:moveTo>
                    <a:pt x="557110" y="449303"/>
                  </a:moveTo>
                  <a:cubicBezTo>
                    <a:pt x="559032" y="451088"/>
                    <a:pt x="559512" y="454211"/>
                    <a:pt x="558071" y="456442"/>
                  </a:cubicBezTo>
                  <a:lnTo>
                    <a:pt x="555668" y="459119"/>
                  </a:lnTo>
                  <a:cubicBezTo>
                    <a:pt x="555668" y="459119"/>
                    <a:pt x="555668" y="459119"/>
                    <a:pt x="552785" y="462688"/>
                  </a:cubicBezTo>
                  <a:cubicBezTo>
                    <a:pt x="552785" y="462688"/>
                    <a:pt x="552785" y="462688"/>
                    <a:pt x="551343" y="464919"/>
                  </a:cubicBezTo>
                  <a:cubicBezTo>
                    <a:pt x="548460" y="468489"/>
                    <a:pt x="542694" y="467150"/>
                    <a:pt x="541253" y="463135"/>
                  </a:cubicBezTo>
                  <a:cubicBezTo>
                    <a:pt x="540772" y="461350"/>
                    <a:pt x="541253" y="460011"/>
                    <a:pt x="542214" y="458673"/>
                  </a:cubicBezTo>
                  <a:cubicBezTo>
                    <a:pt x="542214" y="458673"/>
                    <a:pt x="542214" y="458673"/>
                    <a:pt x="543655" y="456442"/>
                  </a:cubicBezTo>
                  <a:cubicBezTo>
                    <a:pt x="543655" y="456442"/>
                    <a:pt x="543655" y="456442"/>
                    <a:pt x="546538" y="452872"/>
                  </a:cubicBezTo>
                  <a:cubicBezTo>
                    <a:pt x="546538" y="452872"/>
                    <a:pt x="546538" y="452872"/>
                    <a:pt x="548460" y="450195"/>
                  </a:cubicBezTo>
                  <a:cubicBezTo>
                    <a:pt x="550382" y="447518"/>
                    <a:pt x="554226" y="447072"/>
                    <a:pt x="557110" y="449303"/>
                  </a:cubicBezTo>
                  <a:close/>
                  <a:moveTo>
                    <a:pt x="478485" y="416312"/>
                  </a:moveTo>
                  <a:cubicBezTo>
                    <a:pt x="483720" y="412271"/>
                    <a:pt x="489907" y="418332"/>
                    <a:pt x="487052" y="423889"/>
                  </a:cubicBezTo>
                  <a:lnTo>
                    <a:pt x="485624" y="426414"/>
                  </a:lnTo>
                  <a:cubicBezTo>
                    <a:pt x="485624" y="426414"/>
                    <a:pt x="485624" y="426414"/>
                    <a:pt x="483244" y="430455"/>
                  </a:cubicBezTo>
                  <a:cubicBezTo>
                    <a:pt x="483244" y="430455"/>
                    <a:pt x="483244" y="430455"/>
                    <a:pt x="480864" y="433991"/>
                  </a:cubicBezTo>
                  <a:cubicBezTo>
                    <a:pt x="480388" y="435001"/>
                    <a:pt x="479913" y="435506"/>
                    <a:pt x="478961" y="436011"/>
                  </a:cubicBezTo>
                  <a:cubicBezTo>
                    <a:pt x="474201" y="439042"/>
                    <a:pt x="468490" y="432981"/>
                    <a:pt x="471822" y="427929"/>
                  </a:cubicBezTo>
                  <a:cubicBezTo>
                    <a:pt x="471822" y="427929"/>
                    <a:pt x="471822" y="427929"/>
                    <a:pt x="473725" y="424394"/>
                  </a:cubicBezTo>
                  <a:cubicBezTo>
                    <a:pt x="473725" y="424394"/>
                    <a:pt x="473725" y="424394"/>
                    <a:pt x="476105" y="420353"/>
                  </a:cubicBezTo>
                  <a:cubicBezTo>
                    <a:pt x="476105" y="420353"/>
                    <a:pt x="476105" y="420353"/>
                    <a:pt x="477533" y="417827"/>
                  </a:cubicBezTo>
                  <a:cubicBezTo>
                    <a:pt x="477533" y="417322"/>
                    <a:pt x="478009" y="416817"/>
                    <a:pt x="478485" y="416312"/>
                  </a:cubicBezTo>
                  <a:close/>
                  <a:moveTo>
                    <a:pt x="592609" y="392391"/>
                  </a:moveTo>
                  <a:cubicBezTo>
                    <a:pt x="594556" y="394002"/>
                    <a:pt x="595530" y="396853"/>
                    <a:pt x="594070" y="399579"/>
                  </a:cubicBezTo>
                  <a:lnTo>
                    <a:pt x="592123" y="403050"/>
                  </a:lnTo>
                  <a:cubicBezTo>
                    <a:pt x="592123" y="403050"/>
                    <a:pt x="592123" y="403050"/>
                    <a:pt x="589689" y="407016"/>
                  </a:cubicBezTo>
                  <a:cubicBezTo>
                    <a:pt x="589689" y="407016"/>
                    <a:pt x="589689" y="407016"/>
                    <a:pt x="588229" y="409990"/>
                  </a:cubicBezTo>
                  <a:cubicBezTo>
                    <a:pt x="587742" y="410486"/>
                    <a:pt x="587255" y="411478"/>
                    <a:pt x="586282" y="411973"/>
                  </a:cubicBezTo>
                  <a:cubicBezTo>
                    <a:pt x="581414" y="414948"/>
                    <a:pt x="575573" y="409495"/>
                    <a:pt x="578494" y="404041"/>
                  </a:cubicBezTo>
                  <a:cubicBezTo>
                    <a:pt x="578494" y="404041"/>
                    <a:pt x="578494" y="404041"/>
                    <a:pt x="579954" y="401067"/>
                  </a:cubicBezTo>
                  <a:cubicBezTo>
                    <a:pt x="579954" y="401067"/>
                    <a:pt x="579954" y="401067"/>
                    <a:pt x="582388" y="397101"/>
                  </a:cubicBezTo>
                  <a:cubicBezTo>
                    <a:pt x="582388" y="397101"/>
                    <a:pt x="582388" y="397101"/>
                    <a:pt x="584335" y="394126"/>
                  </a:cubicBezTo>
                  <a:cubicBezTo>
                    <a:pt x="584335" y="393630"/>
                    <a:pt x="584821" y="393135"/>
                    <a:pt x="585308" y="392639"/>
                  </a:cubicBezTo>
                  <a:cubicBezTo>
                    <a:pt x="587742" y="390408"/>
                    <a:pt x="590662" y="390780"/>
                    <a:pt x="592609" y="392391"/>
                  </a:cubicBezTo>
                  <a:close/>
                  <a:moveTo>
                    <a:pt x="517768" y="357024"/>
                  </a:moveTo>
                  <a:cubicBezTo>
                    <a:pt x="519750" y="358472"/>
                    <a:pt x="520831" y="361020"/>
                    <a:pt x="519630" y="363569"/>
                  </a:cubicBezTo>
                  <a:lnTo>
                    <a:pt x="517708" y="366813"/>
                  </a:lnTo>
                  <a:cubicBezTo>
                    <a:pt x="517708" y="366813"/>
                    <a:pt x="517708" y="366813"/>
                    <a:pt x="515785" y="370983"/>
                  </a:cubicBezTo>
                  <a:cubicBezTo>
                    <a:pt x="515785" y="370983"/>
                    <a:pt x="515785" y="370983"/>
                    <a:pt x="514344" y="373300"/>
                  </a:cubicBezTo>
                  <a:cubicBezTo>
                    <a:pt x="512902" y="376543"/>
                    <a:pt x="508578" y="377470"/>
                    <a:pt x="505695" y="375153"/>
                  </a:cubicBezTo>
                  <a:cubicBezTo>
                    <a:pt x="503773" y="373763"/>
                    <a:pt x="503292" y="370983"/>
                    <a:pt x="504253" y="368666"/>
                  </a:cubicBezTo>
                  <a:cubicBezTo>
                    <a:pt x="504253" y="368666"/>
                    <a:pt x="504253" y="368666"/>
                    <a:pt x="505695" y="365886"/>
                  </a:cubicBezTo>
                  <a:cubicBezTo>
                    <a:pt x="505695" y="365886"/>
                    <a:pt x="505695" y="365886"/>
                    <a:pt x="507617" y="362179"/>
                  </a:cubicBezTo>
                  <a:cubicBezTo>
                    <a:pt x="507617" y="362179"/>
                    <a:pt x="507617" y="362179"/>
                    <a:pt x="509539" y="358935"/>
                  </a:cubicBezTo>
                  <a:cubicBezTo>
                    <a:pt x="509539" y="358472"/>
                    <a:pt x="510019" y="358009"/>
                    <a:pt x="510500" y="357082"/>
                  </a:cubicBezTo>
                  <a:cubicBezTo>
                    <a:pt x="512902" y="355228"/>
                    <a:pt x="515785" y="355576"/>
                    <a:pt x="517768" y="357024"/>
                  </a:cubicBezTo>
                  <a:close/>
                  <a:moveTo>
                    <a:pt x="621285" y="332431"/>
                  </a:moveTo>
                  <a:cubicBezTo>
                    <a:pt x="624564" y="333376"/>
                    <a:pt x="626438" y="337156"/>
                    <a:pt x="625033" y="340463"/>
                  </a:cubicBezTo>
                  <a:lnTo>
                    <a:pt x="623627" y="342825"/>
                  </a:lnTo>
                  <a:cubicBezTo>
                    <a:pt x="623627" y="342825"/>
                    <a:pt x="623627" y="342825"/>
                    <a:pt x="621753" y="347550"/>
                  </a:cubicBezTo>
                  <a:cubicBezTo>
                    <a:pt x="621753" y="347550"/>
                    <a:pt x="621753" y="347550"/>
                    <a:pt x="620348" y="350385"/>
                  </a:cubicBezTo>
                  <a:cubicBezTo>
                    <a:pt x="619879" y="351329"/>
                    <a:pt x="619411" y="351802"/>
                    <a:pt x="618942" y="352274"/>
                  </a:cubicBezTo>
                  <a:cubicBezTo>
                    <a:pt x="614257" y="356054"/>
                    <a:pt x="607698" y="350857"/>
                    <a:pt x="610509" y="345660"/>
                  </a:cubicBezTo>
                  <a:cubicBezTo>
                    <a:pt x="610509" y="345660"/>
                    <a:pt x="610509" y="345660"/>
                    <a:pt x="611915" y="342825"/>
                  </a:cubicBezTo>
                  <a:cubicBezTo>
                    <a:pt x="611915" y="342825"/>
                    <a:pt x="611915" y="342825"/>
                    <a:pt x="613789" y="338573"/>
                  </a:cubicBezTo>
                  <a:cubicBezTo>
                    <a:pt x="613789" y="338573"/>
                    <a:pt x="613789" y="338573"/>
                    <a:pt x="615194" y="335739"/>
                  </a:cubicBezTo>
                  <a:cubicBezTo>
                    <a:pt x="616131" y="333376"/>
                    <a:pt x="618942" y="331959"/>
                    <a:pt x="621285" y="332431"/>
                  </a:cubicBezTo>
                  <a:close/>
                  <a:moveTo>
                    <a:pt x="541687" y="294972"/>
                  </a:moveTo>
                  <a:cubicBezTo>
                    <a:pt x="543783" y="296146"/>
                    <a:pt x="545139" y="298612"/>
                    <a:pt x="544152" y="301665"/>
                  </a:cubicBezTo>
                  <a:lnTo>
                    <a:pt x="543659" y="303074"/>
                  </a:lnTo>
                  <a:cubicBezTo>
                    <a:pt x="543659" y="303074"/>
                    <a:pt x="543659" y="303074"/>
                    <a:pt x="542180" y="306831"/>
                  </a:cubicBezTo>
                  <a:cubicBezTo>
                    <a:pt x="542180" y="306831"/>
                    <a:pt x="542180" y="306831"/>
                    <a:pt x="541194" y="311058"/>
                  </a:cubicBezTo>
                  <a:cubicBezTo>
                    <a:pt x="541194" y="311058"/>
                    <a:pt x="541194" y="311058"/>
                    <a:pt x="540700" y="311998"/>
                  </a:cubicBezTo>
                  <a:cubicBezTo>
                    <a:pt x="540207" y="312467"/>
                    <a:pt x="540207" y="312937"/>
                    <a:pt x="539714" y="313407"/>
                  </a:cubicBezTo>
                  <a:cubicBezTo>
                    <a:pt x="535276" y="318573"/>
                    <a:pt x="527385" y="313876"/>
                    <a:pt x="529851" y="308240"/>
                  </a:cubicBezTo>
                  <a:cubicBezTo>
                    <a:pt x="529851" y="308240"/>
                    <a:pt x="529851" y="308240"/>
                    <a:pt x="529851" y="307301"/>
                  </a:cubicBezTo>
                  <a:cubicBezTo>
                    <a:pt x="529851" y="307301"/>
                    <a:pt x="529851" y="307301"/>
                    <a:pt x="531330" y="303544"/>
                  </a:cubicBezTo>
                  <a:cubicBezTo>
                    <a:pt x="531330" y="303544"/>
                    <a:pt x="531330" y="303544"/>
                    <a:pt x="532810" y="299317"/>
                  </a:cubicBezTo>
                  <a:cubicBezTo>
                    <a:pt x="532810" y="299317"/>
                    <a:pt x="532810" y="299317"/>
                    <a:pt x="533303" y="297908"/>
                  </a:cubicBezTo>
                  <a:cubicBezTo>
                    <a:pt x="533796" y="297438"/>
                    <a:pt x="534289" y="296499"/>
                    <a:pt x="534782" y="296029"/>
                  </a:cubicBezTo>
                  <a:cubicBezTo>
                    <a:pt x="536755" y="293915"/>
                    <a:pt x="539591" y="293798"/>
                    <a:pt x="541687" y="294972"/>
                  </a:cubicBezTo>
                  <a:close/>
                  <a:moveTo>
                    <a:pt x="646094" y="271290"/>
                  </a:moveTo>
                  <a:cubicBezTo>
                    <a:pt x="648207" y="272406"/>
                    <a:pt x="649687" y="274989"/>
                    <a:pt x="648841" y="278042"/>
                  </a:cubicBezTo>
                  <a:lnTo>
                    <a:pt x="647996" y="280390"/>
                  </a:lnTo>
                  <a:cubicBezTo>
                    <a:pt x="647996" y="280390"/>
                    <a:pt x="647996" y="280390"/>
                    <a:pt x="646728" y="284617"/>
                  </a:cubicBezTo>
                  <a:cubicBezTo>
                    <a:pt x="646728" y="284617"/>
                    <a:pt x="646728" y="284617"/>
                    <a:pt x="645460" y="288374"/>
                  </a:cubicBezTo>
                  <a:cubicBezTo>
                    <a:pt x="645037" y="289314"/>
                    <a:pt x="645037" y="289783"/>
                    <a:pt x="644191" y="290253"/>
                  </a:cubicBezTo>
                  <a:cubicBezTo>
                    <a:pt x="640387" y="294480"/>
                    <a:pt x="634469" y="290253"/>
                    <a:pt x="636160" y="284617"/>
                  </a:cubicBezTo>
                  <a:cubicBezTo>
                    <a:pt x="636160" y="284617"/>
                    <a:pt x="636160" y="284617"/>
                    <a:pt x="637428" y="281329"/>
                  </a:cubicBezTo>
                  <a:cubicBezTo>
                    <a:pt x="637428" y="281329"/>
                    <a:pt x="637428" y="281329"/>
                    <a:pt x="638696" y="276633"/>
                  </a:cubicBezTo>
                  <a:cubicBezTo>
                    <a:pt x="638696" y="276633"/>
                    <a:pt x="638696" y="276633"/>
                    <a:pt x="639119" y="274284"/>
                  </a:cubicBezTo>
                  <a:cubicBezTo>
                    <a:pt x="639542" y="274284"/>
                    <a:pt x="639542" y="273815"/>
                    <a:pt x="639542" y="273345"/>
                  </a:cubicBezTo>
                  <a:cubicBezTo>
                    <a:pt x="641232" y="270527"/>
                    <a:pt x="643980" y="270175"/>
                    <a:pt x="646094" y="271290"/>
                  </a:cubicBezTo>
                  <a:close/>
                  <a:moveTo>
                    <a:pt x="557626" y="230486"/>
                  </a:moveTo>
                  <a:cubicBezTo>
                    <a:pt x="559877" y="231426"/>
                    <a:pt x="561459" y="233657"/>
                    <a:pt x="560729" y="236475"/>
                  </a:cubicBezTo>
                  <a:lnTo>
                    <a:pt x="560729" y="237414"/>
                  </a:lnTo>
                  <a:cubicBezTo>
                    <a:pt x="560729" y="237414"/>
                    <a:pt x="560729" y="237414"/>
                    <a:pt x="559755" y="241641"/>
                  </a:cubicBezTo>
                  <a:cubicBezTo>
                    <a:pt x="559755" y="241641"/>
                    <a:pt x="559755" y="241641"/>
                    <a:pt x="559269" y="245868"/>
                  </a:cubicBezTo>
                  <a:cubicBezTo>
                    <a:pt x="559269" y="245868"/>
                    <a:pt x="559269" y="245868"/>
                    <a:pt x="558782" y="247277"/>
                  </a:cubicBezTo>
                  <a:cubicBezTo>
                    <a:pt x="558782" y="248216"/>
                    <a:pt x="558295" y="248686"/>
                    <a:pt x="557808" y="249156"/>
                  </a:cubicBezTo>
                  <a:cubicBezTo>
                    <a:pt x="554401" y="254322"/>
                    <a:pt x="546126" y="251034"/>
                    <a:pt x="547586" y="244929"/>
                  </a:cubicBezTo>
                  <a:cubicBezTo>
                    <a:pt x="547586" y="244929"/>
                    <a:pt x="547586" y="244929"/>
                    <a:pt x="548073" y="243520"/>
                  </a:cubicBezTo>
                  <a:cubicBezTo>
                    <a:pt x="548073" y="243520"/>
                    <a:pt x="548073" y="243520"/>
                    <a:pt x="548560" y="239762"/>
                  </a:cubicBezTo>
                  <a:cubicBezTo>
                    <a:pt x="548560" y="239762"/>
                    <a:pt x="548560" y="239762"/>
                    <a:pt x="549533" y="235535"/>
                  </a:cubicBezTo>
                  <a:cubicBezTo>
                    <a:pt x="549533" y="235535"/>
                    <a:pt x="549533" y="235535"/>
                    <a:pt x="549533" y="234596"/>
                  </a:cubicBezTo>
                  <a:cubicBezTo>
                    <a:pt x="550020" y="233657"/>
                    <a:pt x="550020" y="233187"/>
                    <a:pt x="550507" y="232248"/>
                  </a:cubicBezTo>
                  <a:cubicBezTo>
                    <a:pt x="552454" y="229899"/>
                    <a:pt x="555375" y="229547"/>
                    <a:pt x="557626" y="230486"/>
                  </a:cubicBezTo>
                  <a:close/>
                  <a:moveTo>
                    <a:pt x="664709" y="206632"/>
                  </a:moveTo>
                  <a:cubicBezTo>
                    <a:pt x="666960" y="207613"/>
                    <a:pt x="668542" y="209921"/>
                    <a:pt x="667812" y="212690"/>
                  </a:cubicBezTo>
                  <a:lnTo>
                    <a:pt x="667812" y="214075"/>
                  </a:lnTo>
                  <a:cubicBezTo>
                    <a:pt x="667812" y="214075"/>
                    <a:pt x="667812" y="214075"/>
                    <a:pt x="666838" y="218691"/>
                  </a:cubicBezTo>
                  <a:cubicBezTo>
                    <a:pt x="666838" y="218691"/>
                    <a:pt x="666838" y="218691"/>
                    <a:pt x="665378" y="223306"/>
                  </a:cubicBezTo>
                  <a:cubicBezTo>
                    <a:pt x="665378" y="223768"/>
                    <a:pt x="665378" y="224230"/>
                    <a:pt x="664891" y="224691"/>
                  </a:cubicBezTo>
                  <a:cubicBezTo>
                    <a:pt x="661484" y="230230"/>
                    <a:pt x="653209" y="226999"/>
                    <a:pt x="654669" y="220999"/>
                  </a:cubicBezTo>
                  <a:cubicBezTo>
                    <a:pt x="654669" y="220999"/>
                    <a:pt x="654669" y="220999"/>
                    <a:pt x="655643" y="216383"/>
                  </a:cubicBezTo>
                  <a:cubicBezTo>
                    <a:pt x="655643" y="216383"/>
                    <a:pt x="655643" y="216383"/>
                    <a:pt x="656616" y="211767"/>
                  </a:cubicBezTo>
                  <a:cubicBezTo>
                    <a:pt x="656616" y="211767"/>
                    <a:pt x="656616" y="211767"/>
                    <a:pt x="656616" y="210382"/>
                  </a:cubicBezTo>
                  <a:cubicBezTo>
                    <a:pt x="657103" y="209459"/>
                    <a:pt x="657103" y="208998"/>
                    <a:pt x="657590" y="208536"/>
                  </a:cubicBezTo>
                  <a:cubicBezTo>
                    <a:pt x="659537" y="205998"/>
                    <a:pt x="662458" y="205651"/>
                    <a:pt x="664709" y="206632"/>
                  </a:cubicBezTo>
                  <a:close/>
                  <a:moveTo>
                    <a:pt x="560960" y="162937"/>
                  </a:moveTo>
                  <a:cubicBezTo>
                    <a:pt x="563079" y="163545"/>
                    <a:pt x="564864" y="165492"/>
                    <a:pt x="564864" y="168413"/>
                  </a:cubicBezTo>
                  <a:lnTo>
                    <a:pt x="564864" y="170847"/>
                  </a:lnTo>
                  <a:cubicBezTo>
                    <a:pt x="564864" y="170847"/>
                    <a:pt x="564864" y="170847"/>
                    <a:pt x="564864" y="174741"/>
                  </a:cubicBezTo>
                  <a:cubicBezTo>
                    <a:pt x="564864" y="174741"/>
                    <a:pt x="564864" y="174741"/>
                    <a:pt x="564864" y="179121"/>
                  </a:cubicBezTo>
                  <a:cubicBezTo>
                    <a:pt x="564864" y="179121"/>
                    <a:pt x="564864" y="179121"/>
                    <a:pt x="564864" y="180095"/>
                  </a:cubicBezTo>
                  <a:cubicBezTo>
                    <a:pt x="564418" y="185449"/>
                    <a:pt x="558172" y="187396"/>
                    <a:pt x="555495" y="183015"/>
                  </a:cubicBezTo>
                  <a:cubicBezTo>
                    <a:pt x="554602" y="182042"/>
                    <a:pt x="554156" y="181068"/>
                    <a:pt x="554156" y="179608"/>
                  </a:cubicBezTo>
                  <a:cubicBezTo>
                    <a:pt x="554156" y="179608"/>
                    <a:pt x="554156" y="179608"/>
                    <a:pt x="554156" y="178635"/>
                  </a:cubicBezTo>
                  <a:cubicBezTo>
                    <a:pt x="554156" y="178635"/>
                    <a:pt x="554156" y="178635"/>
                    <a:pt x="554602" y="174741"/>
                  </a:cubicBezTo>
                  <a:cubicBezTo>
                    <a:pt x="554602" y="174741"/>
                    <a:pt x="554602" y="174741"/>
                    <a:pt x="554602" y="170360"/>
                  </a:cubicBezTo>
                  <a:cubicBezTo>
                    <a:pt x="554602" y="170360"/>
                    <a:pt x="554602" y="170360"/>
                    <a:pt x="554602" y="168413"/>
                  </a:cubicBezTo>
                  <a:cubicBezTo>
                    <a:pt x="554602" y="167439"/>
                    <a:pt x="554602" y="166466"/>
                    <a:pt x="555048" y="165492"/>
                  </a:cubicBezTo>
                  <a:cubicBezTo>
                    <a:pt x="556387" y="163059"/>
                    <a:pt x="558841" y="162329"/>
                    <a:pt x="560960" y="162937"/>
                  </a:cubicBezTo>
                  <a:close/>
                  <a:moveTo>
                    <a:pt x="677303" y="120468"/>
                  </a:moveTo>
                  <a:lnTo>
                    <a:pt x="706751" y="203459"/>
                  </a:lnTo>
                  <a:lnTo>
                    <a:pt x="621084" y="190073"/>
                  </a:lnTo>
                  <a:close/>
                  <a:moveTo>
                    <a:pt x="554341" y="98088"/>
                  </a:moveTo>
                  <a:cubicBezTo>
                    <a:pt x="556649" y="98147"/>
                    <a:pt x="558957" y="99682"/>
                    <a:pt x="559419" y="102517"/>
                  </a:cubicBezTo>
                  <a:lnTo>
                    <a:pt x="560342" y="105824"/>
                  </a:lnTo>
                  <a:cubicBezTo>
                    <a:pt x="560342" y="105824"/>
                    <a:pt x="560342" y="105824"/>
                    <a:pt x="560803" y="110076"/>
                  </a:cubicBezTo>
                  <a:cubicBezTo>
                    <a:pt x="560803" y="110076"/>
                    <a:pt x="560803" y="110076"/>
                    <a:pt x="561727" y="113856"/>
                  </a:cubicBezTo>
                  <a:cubicBezTo>
                    <a:pt x="562188" y="117163"/>
                    <a:pt x="559419" y="120470"/>
                    <a:pt x="555726" y="119997"/>
                  </a:cubicBezTo>
                  <a:cubicBezTo>
                    <a:pt x="553418" y="119997"/>
                    <a:pt x="551110" y="118108"/>
                    <a:pt x="551110" y="115273"/>
                  </a:cubicBezTo>
                  <a:cubicBezTo>
                    <a:pt x="551110" y="115273"/>
                    <a:pt x="551110" y="115273"/>
                    <a:pt x="550187" y="111966"/>
                  </a:cubicBezTo>
                  <a:cubicBezTo>
                    <a:pt x="550187" y="111966"/>
                    <a:pt x="550187" y="111966"/>
                    <a:pt x="549725" y="108186"/>
                  </a:cubicBezTo>
                  <a:cubicBezTo>
                    <a:pt x="549725" y="108186"/>
                    <a:pt x="549725" y="108186"/>
                    <a:pt x="548802" y="104879"/>
                  </a:cubicBezTo>
                  <a:cubicBezTo>
                    <a:pt x="548802" y="103934"/>
                    <a:pt x="548802" y="103462"/>
                    <a:pt x="549264" y="102517"/>
                  </a:cubicBezTo>
                  <a:cubicBezTo>
                    <a:pt x="549725" y="99446"/>
                    <a:pt x="552033" y="98029"/>
                    <a:pt x="554341" y="98088"/>
                  </a:cubicBezTo>
                  <a:close/>
                  <a:moveTo>
                    <a:pt x="516678" y="0"/>
                  </a:moveTo>
                  <a:lnTo>
                    <a:pt x="586283" y="61573"/>
                  </a:lnTo>
                  <a:lnTo>
                    <a:pt x="503292" y="91021"/>
                  </a:lnTo>
                  <a:close/>
                </a:path>
              </a:pathLst>
            </a:custGeom>
            <a:solidFill>
              <a:schemeClr val="tx2"/>
            </a:solidFill>
            <a:ln>
              <a:noFill/>
            </a:ln>
          </p:spPr>
          <p:txBody>
            <a:bodyPr vert="horz" wrap="square" lIns="91440" tIns="45720" rIns="91440" bIns="45720" numCol="1" anchor="t" anchorCtr="0" compatLnSpc="1">
              <a:prstTxWarp prst="textNoShape">
                <a:avLst/>
              </a:prstTxWarp>
              <a:noAutofit/>
            </a:bodyPr>
            <a:lstStyle/>
            <a:p>
              <a:endParaRPr lang="en-US"/>
            </a:p>
          </p:txBody>
        </p:sp>
        <p:sp>
          <p:nvSpPr>
            <p:cNvPr id="751" name="Freeform 657"/>
            <p:cNvSpPr>
              <a:spLocks noEditPoints="1"/>
            </p:cNvSpPr>
            <p:nvPr/>
          </p:nvSpPr>
          <p:spPr bwMode="auto">
            <a:xfrm>
              <a:off x="2850705" y="3117697"/>
              <a:ext cx="195428" cy="192750"/>
            </a:xfrm>
            <a:custGeom>
              <a:avLst/>
              <a:gdLst>
                <a:gd name="T0" fmla="*/ 205 w 410"/>
                <a:gd name="T1" fmla="*/ 29 h 411"/>
                <a:gd name="T2" fmla="*/ 225 w 410"/>
                <a:gd name="T3" fmla="*/ 30 h 411"/>
                <a:gd name="T4" fmla="*/ 234 w 410"/>
                <a:gd name="T5" fmla="*/ 0 h 411"/>
                <a:gd name="T6" fmla="*/ 295 w 410"/>
                <a:gd name="T7" fmla="*/ 19 h 411"/>
                <a:gd name="T8" fmla="*/ 287 w 410"/>
                <a:gd name="T9" fmla="*/ 49 h 411"/>
                <a:gd name="T10" fmla="*/ 343 w 410"/>
                <a:gd name="T11" fmla="*/ 95 h 411"/>
                <a:gd name="T12" fmla="*/ 370 w 410"/>
                <a:gd name="T13" fmla="*/ 81 h 411"/>
                <a:gd name="T14" fmla="*/ 401 w 410"/>
                <a:gd name="T15" fmla="*/ 138 h 411"/>
                <a:gd name="T16" fmla="*/ 374 w 410"/>
                <a:gd name="T17" fmla="*/ 152 h 411"/>
                <a:gd name="T18" fmla="*/ 381 w 410"/>
                <a:gd name="T19" fmla="*/ 225 h 411"/>
                <a:gd name="T20" fmla="*/ 410 w 410"/>
                <a:gd name="T21" fmla="*/ 234 h 411"/>
                <a:gd name="T22" fmla="*/ 391 w 410"/>
                <a:gd name="T23" fmla="*/ 296 h 411"/>
                <a:gd name="T24" fmla="*/ 362 w 410"/>
                <a:gd name="T25" fmla="*/ 287 h 411"/>
                <a:gd name="T26" fmla="*/ 315 w 410"/>
                <a:gd name="T27" fmla="*/ 344 h 411"/>
                <a:gd name="T28" fmla="*/ 330 w 410"/>
                <a:gd name="T29" fmla="*/ 371 h 411"/>
                <a:gd name="T30" fmla="*/ 273 w 410"/>
                <a:gd name="T31" fmla="*/ 402 h 411"/>
                <a:gd name="T32" fmla="*/ 258 w 410"/>
                <a:gd name="T33" fmla="*/ 375 h 411"/>
                <a:gd name="T34" fmla="*/ 205 w 410"/>
                <a:gd name="T35" fmla="*/ 383 h 411"/>
                <a:gd name="T36" fmla="*/ 205 w 410"/>
                <a:gd name="T37" fmla="*/ 337 h 411"/>
                <a:gd name="T38" fmla="*/ 330 w 410"/>
                <a:gd name="T39" fmla="*/ 244 h 411"/>
                <a:gd name="T40" fmla="*/ 243 w 410"/>
                <a:gd name="T41" fmla="*/ 81 h 411"/>
                <a:gd name="T42" fmla="*/ 205 w 410"/>
                <a:gd name="T43" fmla="*/ 75 h 411"/>
                <a:gd name="T44" fmla="*/ 205 w 410"/>
                <a:gd name="T45" fmla="*/ 29 h 411"/>
                <a:gd name="T46" fmla="*/ 94 w 410"/>
                <a:gd name="T47" fmla="*/ 67 h 411"/>
                <a:gd name="T48" fmla="*/ 80 w 410"/>
                <a:gd name="T49" fmla="*/ 40 h 411"/>
                <a:gd name="T50" fmla="*/ 137 w 410"/>
                <a:gd name="T51" fmla="*/ 10 h 411"/>
                <a:gd name="T52" fmla="*/ 151 w 410"/>
                <a:gd name="T53" fmla="*/ 37 h 411"/>
                <a:gd name="T54" fmla="*/ 205 w 410"/>
                <a:gd name="T55" fmla="*/ 29 h 411"/>
                <a:gd name="T56" fmla="*/ 205 w 410"/>
                <a:gd name="T57" fmla="*/ 75 h 411"/>
                <a:gd name="T58" fmla="*/ 80 w 410"/>
                <a:gd name="T59" fmla="*/ 168 h 411"/>
                <a:gd name="T60" fmla="*/ 167 w 410"/>
                <a:gd name="T61" fmla="*/ 331 h 411"/>
                <a:gd name="T62" fmla="*/ 167 w 410"/>
                <a:gd name="T63" fmla="*/ 331 h 411"/>
                <a:gd name="T64" fmla="*/ 205 w 410"/>
                <a:gd name="T65" fmla="*/ 337 h 411"/>
                <a:gd name="T66" fmla="*/ 205 w 410"/>
                <a:gd name="T67" fmla="*/ 383 h 411"/>
                <a:gd name="T68" fmla="*/ 185 w 410"/>
                <a:gd name="T69" fmla="*/ 382 h 411"/>
                <a:gd name="T70" fmla="*/ 176 w 410"/>
                <a:gd name="T71" fmla="*/ 411 h 411"/>
                <a:gd name="T72" fmla="*/ 114 w 410"/>
                <a:gd name="T73" fmla="*/ 392 h 411"/>
                <a:gd name="T74" fmla="*/ 123 w 410"/>
                <a:gd name="T75" fmla="*/ 363 h 411"/>
                <a:gd name="T76" fmla="*/ 67 w 410"/>
                <a:gd name="T77" fmla="*/ 316 h 411"/>
                <a:gd name="T78" fmla="*/ 40 w 410"/>
                <a:gd name="T79" fmla="*/ 331 h 411"/>
                <a:gd name="T80" fmla="*/ 9 w 410"/>
                <a:gd name="T81" fmla="*/ 274 h 411"/>
                <a:gd name="T82" fmla="*/ 36 w 410"/>
                <a:gd name="T83" fmla="*/ 259 h 411"/>
                <a:gd name="T84" fmla="*/ 29 w 410"/>
                <a:gd name="T85" fmla="*/ 186 h 411"/>
                <a:gd name="T86" fmla="*/ 0 w 410"/>
                <a:gd name="T87" fmla="*/ 177 h 411"/>
                <a:gd name="T88" fmla="*/ 18 w 410"/>
                <a:gd name="T89" fmla="*/ 115 h 411"/>
                <a:gd name="T90" fmla="*/ 48 w 410"/>
                <a:gd name="T91" fmla="*/ 124 h 411"/>
                <a:gd name="T92" fmla="*/ 94 w 410"/>
                <a:gd name="T93" fmla="*/ 67 h 4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10" h="411">
                  <a:moveTo>
                    <a:pt x="205" y="29"/>
                  </a:moveTo>
                  <a:cubicBezTo>
                    <a:pt x="211" y="29"/>
                    <a:pt x="218" y="29"/>
                    <a:pt x="225" y="30"/>
                  </a:cubicBezTo>
                  <a:cubicBezTo>
                    <a:pt x="234" y="0"/>
                    <a:pt x="234" y="0"/>
                    <a:pt x="234" y="0"/>
                  </a:cubicBezTo>
                  <a:cubicBezTo>
                    <a:pt x="295" y="19"/>
                    <a:pt x="295" y="19"/>
                    <a:pt x="295" y="19"/>
                  </a:cubicBezTo>
                  <a:cubicBezTo>
                    <a:pt x="287" y="49"/>
                    <a:pt x="287" y="49"/>
                    <a:pt x="287" y="49"/>
                  </a:cubicBezTo>
                  <a:cubicBezTo>
                    <a:pt x="309" y="60"/>
                    <a:pt x="328" y="76"/>
                    <a:pt x="343" y="95"/>
                  </a:cubicBezTo>
                  <a:cubicBezTo>
                    <a:pt x="370" y="81"/>
                    <a:pt x="370" y="81"/>
                    <a:pt x="370" y="81"/>
                  </a:cubicBezTo>
                  <a:cubicBezTo>
                    <a:pt x="401" y="138"/>
                    <a:pt x="401" y="138"/>
                    <a:pt x="401" y="138"/>
                  </a:cubicBezTo>
                  <a:cubicBezTo>
                    <a:pt x="374" y="152"/>
                    <a:pt x="374" y="152"/>
                    <a:pt x="374" y="152"/>
                  </a:cubicBezTo>
                  <a:cubicBezTo>
                    <a:pt x="381" y="176"/>
                    <a:pt x="384" y="200"/>
                    <a:pt x="381" y="225"/>
                  </a:cubicBezTo>
                  <a:cubicBezTo>
                    <a:pt x="410" y="234"/>
                    <a:pt x="410" y="234"/>
                    <a:pt x="410" y="234"/>
                  </a:cubicBezTo>
                  <a:cubicBezTo>
                    <a:pt x="391" y="296"/>
                    <a:pt x="391" y="296"/>
                    <a:pt x="391" y="296"/>
                  </a:cubicBezTo>
                  <a:cubicBezTo>
                    <a:pt x="362" y="287"/>
                    <a:pt x="362" y="287"/>
                    <a:pt x="362" y="287"/>
                  </a:cubicBezTo>
                  <a:cubicBezTo>
                    <a:pt x="351" y="310"/>
                    <a:pt x="334" y="329"/>
                    <a:pt x="315" y="344"/>
                  </a:cubicBezTo>
                  <a:cubicBezTo>
                    <a:pt x="330" y="371"/>
                    <a:pt x="330" y="371"/>
                    <a:pt x="330" y="371"/>
                  </a:cubicBezTo>
                  <a:cubicBezTo>
                    <a:pt x="273" y="402"/>
                    <a:pt x="273" y="402"/>
                    <a:pt x="273" y="402"/>
                  </a:cubicBezTo>
                  <a:cubicBezTo>
                    <a:pt x="258" y="375"/>
                    <a:pt x="258" y="375"/>
                    <a:pt x="258" y="375"/>
                  </a:cubicBezTo>
                  <a:cubicBezTo>
                    <a:pt x="241" y="380"/>
                    <a:pt x="223" y="383"/>
                    <a:pt x="205" y="383"/>
                  </a:cubicBezTo>
                  <a:cubicBezTo>
                    <a:pt x="205" y="337"/>
                    <a:pt x="205" y="337"/>
                    <a:pt x="205" y="337"/>
                  </a:cubicBezTo>
                  <a:cubicBezTo>
                    <a:pt x="261" y="337"/>
                    <a:pt x="313" y="300"/>
                    <a:pt x="330" y="244"/>
                  </a:cubicBezTo>
                  <a:cubicBezTo>
                    <a:pt x="351" y="175"/>
                    <a:pt x="312" y="102"/>
                    <a:pt x="243" y="81"/>
                  </a:cubicBezTo>
                  <a:cubicBezTo>
                    <a:pt x="230" y="77"/>
                    <a:pt x="218" y="75"/>
                    <a:pt x="205" y="75"/>
                  </a:cubicBezTo>
                  <a:lnTo>
                    <a:pt x="205" y="29"/>
                  </a:lnTo>
                  <a:close/>
                  <a:moveTo>
                    <a:pt x="94" y="67"/>
                  </a:moveTo>
                  <a:cubicBezTo>
                    <a:pt x="80" y="40"/>
                    <a:pt x="80" y="40"/>
                    <a:pt x="80" y="40"/>
                  </a:cubicBezTo>
                  <a:cubicBezTo>
                    <a:pt x="137" y="10"/>
                    <a:pt x="137" y="10"/>
                    <a:pt x="137" y="10"/>
                  </a:cubicBezTo>
                  <a:cubicBezTo>
                    <a:pt x="151" y="37"/>
                    <a:pt x="151" y="37"/>
                    <a:pt x="151" y="37"/>
                  </a:cubicBezTo>
                  <a:cubicBezTo>
                    <a:pt x="169" y="32"/>
                    <a:pt x="187" y="29"/>
                    <a:pt x="205" y="29"/>
                  </a:cubicBezTo>
                  <a:cubicBezTo>
                    <a:pt x="205" y="75"/>
                    <a:pt x="205" y="75"/>
                    <a:pt x="205" y="75"/>
                  </a:cubicBezTo>
                  <a:cubicBezTo>
                    <a:pt x="149" y="75"/>
                    <a:pt x="97" y="111"/>
                    <a:pt x="80" y="168"/>
                  </a:cubicBezTo>
                  <a:cubicBezTo>
                    <a:pt x="59" y="237"/>
                    <a:pt x="98" y="310"/>
                    <a:pt x="167" y="331"/>
                  </a:cubicBezTo>
                  <a:cubicBezTo>
                    <a:pt x="167" y="331"/>
                    <a:pt x="167" y="331"/>
                    <a:pt x="167" y="331"/>
                  </a:cubicBezTo>
                  <a:cubicBezTo>
                    <a:pt x="180" y="335"/>
                    <a:pt x="192" y="337"/>
                    <a:pt x="205" y="337"/>
                  </a:cubicBezTo>
                  <a:cubicBezTo>
                    <a:pt x="205" y="383"/>
                    <a:pt x="205" y="383"/>
                    <a:pt x="205" y="383"/>
                  </a:cubicBezTo>
                  <a:cubicBezTo>
                    <a:pt x="198" y="383"/>
                    <a:pt x="192" y="383"/>
                    <a:pt x="185" y="382"/>
                  </a:cubicBezTo>
                  <a:cubicBezTo>
                    <a:pt x="176" y="411"/>
                    <a:pt x="176" y="411"/>
                    <a:pt x="176" y="411"/>
                  </a:cubicBezTo>
                  <a:cubicBezTo>
                    <a:pt x="114" y="392"/>
                    <a:pt x="114" y="392"/>
                    <a:pt x="114" y="392"/>
                  </a:cubicBezTo>
                  <a:cubicBezTo>
                    <a:pt x="123" y="363"/>
                    <a:pt x="123" y="363"/>
                    <a:pt x="123" y="363"/>
                  </a:cubicBezTo>
                  <a:cubicBezTo>
                    <a:pt x="101" y="351"/>
                    <a:pt x="82" y="335"/>
                    <a:pt x="67" y="316"/>
                  </a:cubicBezTo>
                  <a:cubicBezTo>
                    <a:pt x="40" y="331"/>
                    <a:pt x="40" y="331"/>
                    <a:pt x="40" y="331"/>
                  </a:cubicBezTo>
                  <a:cubicBezTo>
                    <a:pt x="9" y="274"/>
                    <a:pt x="9" y="274"/>
                    <a:pt x="9" y="274"/>
                  </a:cubicBezTo>
                  <a:cubicBezTo>
                    <a:pt x="36" y="259"/>
                    <a:pt x="36" y="259"/>
                    <a:pt x="36" y="259"/>
                  </a:cubicBezTo>
                  <a:cubicBezTo>
                    <a:pt x="29" y="236"/>
                    <a:pt x="26" y="211"/>
                    <a:pt x="29" y="186"/>
                  </a:cubicBezTo>
                  <a:cubicBezTo>
                    <a:pt x="0" y="177"/>
                    <a:pt x="0" y="177"/>
                    <a:pt x="0" y="177"/>
                  </a:cubicBezTo>
                  <a:cubicBezTo>
                    <a:pt x="18" y="115"/>
                    <a:pt x="18" y="115"/>
                    <a:pt x="18" y="115"/>
                  </a:cubicBezTo>
                  <a:cubicBezTo>
                    <a:pt x="48" y="124"/>
                    <a:pt x="48" y="124"/>
                    <a:pt x="48" y="124"/>
                  </a:cubicBezTo>
                  <a:cubicBezTo>
                    <a:pt x="59" y="102"/>
                    <a:pt x="75" y="83"/>
                    <a:pt x="94" y="67"/>
                  </a:cubicBezTo>
                  <a:close/>
                </a:path>
              </a:pathLst>
            </a:custGeom>
            <a:solidFill>
              <a:schemeClr val="accent5">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grpSp>
      <p:grpSp>
        <p:nvGrpSpPr>
          <p:cNvPr id="8" name="Group 7"/>
          <p:cNvGrpSpPr/>
          <p:nvPr/>
        </p:nvGrpSpPr>
        <p:grpSpPr>
          <a:xfrm>
            <a:off x="2981303" y="1581461"/>
            <a:ext cx="1031286" cy="1041344"/>
            <a:chOff x="3060655" y="1718138"/>
            <a:chExt cx="1031286" cy="1041344"/>
          </a:xfrm>
        </p:grpSpPr>
        <p:sp>
          <p:nvSpPr>
            <p:cNvPr id="722" name="Freeform 6"/>
            <p:cNvSpPr>
              <a:spLocks noEditPoints="1"/>
            </p:cNvSpPr>
            <p:nvPr/>
          </p:nvSpPr>
          <p:spPr bwMode="auto">
            <a:xfrm>
              <a:off x="3060655" y="1718138"/>
              <a:ext cx="431381" cy="429062"/>
            </a:xfrm>
            <a:custGeom>
              <a:avLst/>
              <a:gdLst>
                <a:gd name="T0" fmla="*/ 524 w 1048"/>
                <a:gd name="T1" fmla="*/ 72 h 1049"/>
                <a:gd name="T2" fmla="*/ 574 w 1048"/>
                <a:gd name="T3" fmla="*/ 75 h 1049"/>
                <a:gd name="T4" fmla="*/ 597 w 1048"/>
                <a:gd name="T5" fmla="*/ 0 h 1049"/>
                <a:gd name="T6" fmla="*/ 755 w 1048"/>
                <a:gd name="T7" fmla="*/ 48 h 1049"/>
                <a:gd name="T8" fmla="*/ 732 w 1048"/>
                <a:gd name="T9" fmla="*/ 123 h 1049"/>
                <a:gd name="T10" fmla="*/ 878 w 1048"/>
                <a:gd name="T11" fmla="*/ 243 h 1049"/>
                <a:gd name="T12" fmla="*/ 947 w 1048"/>
                <a:gd name="T13" fmla="*/ 206 h 1049"/>
                <a:gd name="T14" fmla="*/ 1024 w 1048"/>
                <a:gd name="T15" fmla="*/ 351 h 1049"/>
                <a:gd name="T16" fmla="*/ 955 w 1048"/>
                <a:gd name="T17" fmla="*/ 388 h 1049"/>
                <a:gd name="T18" fmla="*/ 974 w 1048"/>
                <a:gd name="T19" fmla="*/ 575 h 1049"/>
                <a:gd name="T20" fmla="*/ 1048 w 1048"/>
                <a:gd name="T21" fmla="*/ 598 h 1049"/>
                <a:gd name="T22" fmla="*/ 1000 w 1048"/>
                <a:gd name="T23" fmla="*/ 756 h 1049"/>
                <a:gd name="T24" fmla="*/ 926 w 1048"/>
                <a:gd name="T25" fmla="*/ 733 h 1049"/>
                <a:gd name="T26" fmla="*/ 806 w 1048"/>
                <a:gd name="T27" fmla="*/ 878 h 1049"/>
                <a:gd name="T28" fmla="*/ 843 w 1048"/>
                <a:gd name="T29" fmla="*/ 947 h 1049"/>
                <a:gd name="T30" fmla="*/ 698 w 1048"/>
                <a:gd name="T31" fmla="*/ 1025 h 1049"/>
                <a:gd name="T32" fmla="*/ 661 w 1048"/>
                <a:gd name="T33" fmla="*/ 956 h 1049"/>
                <a:gd name="T34" fmla="*/ 524 w 1048"/>
                <a:gd name="T35" fmla="*/ 977 h 1049"/>
                <a:gd name="T36" fmla="*/ 524 w 1048"/>
                <a:gd name="T37" fmla="*/ 859 h 1049"/>
                <a:gd name="T38" fmla="*/ 844 w 1048"/>
                <a:gd name="T39" fmla="*/ 622 h 1049"/>
                <a:gd name="T40" fmla="*/ 621 w 1048"/>
                <a:gd name="T41" fmla="*/ 205 h 1049"/>
                <a:gd name="T42" fmla="*/ 524 w 1048"/>
                <a:gd name="T43" fmla="*/ 191 h 1049"/>
                <a:gd name="T44" fmla="*/ 524 w 1048"/>
                <a:gd name="T45" fmla="*/ 72 h 1049"/>
                <a:gd name="T46" fmla="*/ 242 w 1048"/>
                <a:gd name="T47" fmla="*/ 171 h 1049"/>
                <a:gd name="T48" fmla="*/ 205 w 1048"/>
                <a:gd name="T49" fmla="*/ 102 h 1049"/>
                <a:gd name="T50" fmla="*/ 351 w 1048"/>
                <a:gd name="T51" fmla="*/ 25 h 1049"/>
                <a:gd name="T52" fmla="*/ 388 w 1048"/>
                <a:gd name="T53" fmla="*/ 94 h 1049"/>
                <a:gd name="T54" fmla="*/ 524 w 1048"/>
                <a:gd name="T55" fmla="*/ 72 h 1049"/>
                <a:gd name="T56" fmla="*/ 524 w 1048"/>
                <a:gd name="T57" fmla="*/ 191 h 1049"/>
                <a:gd name="T58" fmla="*/ 205 w 1048"/>
                <a:gd name="T59" fmla="*/ 428 h 1049"/>
                <a:gd name="T60" fmla="*/ 427 w 1048"/>
                <a:gd name="T61" fmla="*/ 844 h 1049"/>
                <a:gd name="T62" fmla="*/ 427 w 1048"/>
                <a:gd name="T63" fmla="*/ 844 h 1049"/>
                <a:gd name="T64" fmla="*/ 524 w 1048"/>
                <a:gd name="T65" fmla="*/ 859 h 1049"/>
                <a:gd name="T66" fmla="*/ 524 w 1048"/>
                <a:gd name="T67" fmla="*/ 977 h 1049"/>
                <a:gd name="T68" fmla="*/ 474 w 1048"/>
                <a:gd name="T69" fmla="*/ 974 h 1049"/>
                <a:gd name="T70" fmla="*/ 451 w 1048"/>
                <a:gd name="T71" fmla="*/ 1049 h 1049"/>
                <a:gd name="T72" fmla="*/ 293 w 1048"/>
                <a:gd name="T73" fmla="*/ 1001 h 1049"/>
                <a:gd name="T74" fmla="*/ 316 w 1048"/>
                <a:gd name="T75" fmla="*/ 926 h 1049"/>
                <a:gd name="T76" fmla="*/ 171 w 1048"/>
                <a:gd name="T77" fmla="*/ 807 h 1049"/>
                <a:gd name="T78" fmla="*/ 102 w 1048"/>
                <a:gd name="T79" fmla="*/ 844 h 1049"/>
                <a:gd name="T80" fmla="*/ 24 w 1048"/>
                <a:gd name="T81" fmla="*/ 698 h 1049"/>
                <a:gd name="T82" fmla="*/ 93 w 1048"/>
                <a:gd name="T83" fmla="*/ 661 h 1049"/>
                <a:gd name="T84" fmla="*/ 75 w 1048"/>
                <a:gd name="T85" fmla="*/ 474 h 1049"/>
                <a:gd name="T86" fmla="*/ 0 w 1048"/>
                <a:gd name="T87" fmla="*/ 452 h 1049"/>
                <a:gd name="T88" fmla="*/ 48 w 1048"/>
                <a:gd name="T89" fmla="*/ 294 h 1049"/>
                <a:gd name="T90" fmla="*/ 123 w 1048"/>
                <a:gd name="T91" fmla="*/ 316 h 1049"/>
                <a:gd name="T92" fmla="*/ 242 w 1048"/>
                <a:gd name="T93" fmla="*/ 171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048" h="1049">
                  <a:moveTo>
                    <a:pt x="524" y="72"/>
                  </a:moveTo>
                  <a:cubicBezTo>
                    <a:pt x="541" y="72"/>
                    <a:pt x="558" y="73"/>
                    <a:pt x="574" y="75"/>
                  </a:cubicBezTo>
                  <a:cubicBezTo>
                    <a:pt x="597" y="0"/>
                    <a:pt x="597" y="0"/>
                    <a:pt x="597" y="0"/>
                  </a:cubicBezTo>
                  <a:cubicBezTo>
                    <a:pt x="755" y="48"/>
                    <a:pt x="755" y="48"/>
                    <a:pt x="755" y="48"/>
                  </a:cubicBezTo>
                  <a:cubicBezTo>
                    <a:pt x="732" y="123"/>
                    <a:pt x="732" y="123"/>
                    <a:pt x="732" y="123"/>
                  </a:cubicBezTo>
                  <a:cubicBezTo>
                    <a:pt x="790" y="153"/>
                    <a:pt x="839" y="194"/>
                    <a:pt x="878" y="243"/>
                  </a:cubicBezTo>
                  <a:cubicBezTo>
                    <a:pt x="947" y="206"/>
                    <a:pt x="947" y="206"/>
                    <a:pt x="947" y="206"/>
                  </a:cubicBezTo>
                  <a:cubicBezTo>
                    <a:pt x="1024" y="351"/>
                    <a:pt x="1024" y="351"/>
                    <a:pt x="1024" y="351"/>
                  </a:cubicBezTo>
                  <a:cubicBezTo>
                    <a:pt x="955" y="388"/>
                    <a:pt x="955" y="388"/>
                    <a:pt x="955" y="388"/>
                  </a:cubicBezTo>
                  <a:cubicBezTo>
                    <a:pt x="974" y="448"/>
                    <a:pt x="981" y="511"/>
                    <a:pt x="974" y="575"/>
                  </a:cubicBezTo>
                  <a:cubicBezTo>
                    <a:pt x="1048" y="598"/>
                    <a:pt x="1048" y="598"/>
                    <a:pt x="1048" y="598"/>
                  </a:cubicBezTo>
                  <a:cubicBezTo>
                    <a:pt x="1000" y="756"/>
                    <a:pt x="1000" y="756"/>
                    <a:pt x="1000" y="756"/>
                  </a:cubicBezTo>
                  <a:cubicBezTo>
                    <a:pt x="926" y="733"/>
                    <a:pt x="926" y="733"/>
                    <a:pt x="926" y="733"/>
                  </a:cubicBezTo>
                  <a:cubicBezTo>
                    <a:pt x="896" y="790"/>
                    <a:pt x="855" y="840"/>
                    <a:pt x="806" y="878"/>
                  </a:cubicBezTo>
                  <a:cubicBezTo>
                    <a:pt x="843" y="947"/>
                    <a:pt x="843" y="947"/>
                    <a:pt x="843" y="947"/>
                  </a:cubicBezTo>
                  <a:cubicBezTo>
                    <a:pt x="698" y="1025"/>
                    <a:pt x="698" y="1025"/>
                    <a:pt x="698" y="1025"/>
                  </a:cubicBezTo>
                  <a:cubicBezTo>
                    <a:pt x="661" y="956"/>
                    <a:pt x="661" y="956"/>
                    <a:pt x="661" y="956"/>
                  </a:cubicBezTo>
                  <a:cubicBezTo>
                    <a:pt x="617" y="970"/>
                    <a:pt x="571" y="977"/>
                    <a:pt x="524" y="977"/>
                  </a:cubicBezTo>
                  <a:cubicBezTo>
                    <a:pt x="524" y="859"/>
                    <a:pt x="524" y="859"/>
                    <a:pt x="524" y="859"/>
                  </a:cubicBezTo>
                  <a:cubicBezTo>
                    <a:pt x="667" y="859"/>
                    <a:pt x="800" y="766"/>
                    <a:pt x="844" y="622"/>
                  </a:cubicBezTo>
                  <a:cubicBezTo>
                    <a:pt x="897" y="445"/>
                    <a:pt x="798" y="259"/>
                    <a:pt x="621" y="205"/>
                  </a:cubicBezTo>
                  <a:cubicBezTo>
                    <a:pt x="589" y="195"/>
                    <a:pt x="556" y="191"/>
                    <a:pt x="524" y="191"/>
                  </a:cubicBezTo>
                  <a:lnTo>
                    <a:pt x="524" y="72"/>
                  </a:lnTo>
                  <a:close/>
                  <a:moveTo>
                    <a:pt x="242" y="171"/>
                  </a:moveTo>
                  <a:cubicBezTo>
                    <a:pt x="205" y="102"/>
                    <a:pt x="205" y="102"/>
                    <a:pt x="205" y="102"/>
                  </a:cubicBezTo>
                  <a:cubicBezTo>
                    <a:pt x="351" y="25"/>
                    <a:pt x="351" y="25"/>
                    <a:pt x="351" y="25"/>
                  </a:cubicBezTo>
                  <a:cubicBezTo>
                    <a:pt x="388" y="94"/>
                    <a:pt x="388" y="94"/>
                    <a:pt x="388" y="94"/>
                  </a:cubicBezTo>
                  <a:cubicBezTo>
                    <a:pt x="431" y="80"/>
                    <a:pt x="477" y="72"/>
                    <a:pt x="524" y="72"/>
                  </a:cubicBezTo>
                  <a:cubicBezTo>
                    <a:pt x="524" y="191"/>
                    <a:pt x="524" y="191"/>
                    <a:pt x="524" y="191"/>
                  </a:cubicBezTo>
                  <a:cubicBezTo>
                    <a:pt x="381" y="191"/>
                    <a:pt x="248" y="284"/>
                    <a:pt x="205" y="428"/>
                  </a:cubicBezTo>
                  <a:cubicBezTo>
                    <a:pt x="151" y="604"/>
                    <a:pt x="250" y="791"/>
                    <a:pt x="427" y="844"/>
                  </a:cubicBezTo>
                  <a:cubicBezTo>
                    <a:pt x="427" y="844"/>
                    <a:pt x="427" y="844"/>
                    <a:pt x="427" y="844"/>
                  </a:cubicBezTo>
                  <a:cubicBezTo>
                    <a:pt x="459" y="854"/>
                    <a:pt x="492" y="859"/>
                    <a:pt x="524" y="859"/>
                  </a:cubicBezTo>
                  <a:cubicBezTo>
                    <a:pt x="524" y="977"/>
                    <a:pt x="524" y="977"/>
                    <a:pt x="524" y="977"/>
                  </a:cubicBezTo>
                  <a:cubicBezTo>
                    <a:pt x="507" y="977"/>
                    <a:pt x="491" y="976"/>
                    <a:pt x="474" y="974"/>
                  </a:cubicBezTo>
                  <a:cubicBezTo>
                    <a:pt x="451" y="1049"/>
                    <a:pt x="451" y="1049"/>
                    <a:pt x="451" y="1049"/>
                  </a:cubicBezTo>
                  <a:cubicBezTo>
                    <a:pt x="293" y="1001"/>
                    <a:pt x="293" y="1001"/>
                    <a:pt x="293" y="1001"/>
                  </a:cubicBezTo>
                  <a:cubicBezTo>
                    <a:pt x="316" y="926"/>
                    <a:pt x="316" y="926"/>
                    <a:pt x="316" y="926"/>
                  </a:cubicBezTo>
                  <a:cubicBezTo>
                    <a:pt x="258" y="897"/>
                    <a:pt x="209" y="856"/>
                    <a:pt x="171" y="807"/>
                  </a:cubicBezTo>
                  <a:cubicBezTo>
                    <a:pt x="102" y="844"/>
                    <a:pt x="102" y="844"/>
                    <a:pt x="102" y="844"/>
                  </a:cubicBezTo>
                  <a:cubicBezTo>
                    <a:pt x="24" y="698"/>
                    <a:pt x="24" y="698"/>
                    <a:pt x="24" y="698"/>
                  </a:cubicBezTo>
                  <a:cubicBezTo>
                    <a:pt x="93" y="661"/>
                    <a:pt x="93" y="661"/>
                    <a:pt x="93" y="661"/>
                  </a:cubicBezTo>
                  <a:cubicBezTo>
                    <a:pt x="74" y="602"/>
                    <a:pt x="67" y="539"/>
                    <a:pt x="75" y="474"/>
                  </a:cubicBezTo>
                  <a:cubicBezTo>
                    <a:pt x="0" y="452"/>
                    <a:pt x="0" y="452"/>
                    <a:pt x="0" y="452"/>
                  </a:cubicBezTo>
                  <a:cubicBezTo>
                    <a:pt x="48" y="294"/>
                    <a:pt x="48" y="294"/>
                    <a:pt x="48" y="294"/>
                  </a:cubicBezTo>
                  <a:cubicBezTo>
                    <a:pt x="123" y="316"/>
                    <a:pt x="123" y="316"/>
                    <a:pt x="123" y="316"/>
                  </a:cubicBezTo>
                  <a:cubicBezTo>
                    <a:pt x="152" y="259"/>
                    <a:pt x="193" y="210"/>
                    <a:pt x="242" y="171"/>
                  </a:cubicBezTo>
                  <a:close/>
                </a:path>
              </a:pathLst>
            </a:custGeom>
            <a:solidFill>
              <a:schemeClr val="accent4">
                <a:lumMod val="40000"/>
                <a:lumOff val="6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 name="Rectangle 4"/>
            <p:cNvSpPr/>
            <p:nvPr/>
          </p:nvSpPr>
          <p:spPr>
            <a:xfrm>
              <a:off x="3200368" y="1898707"/>
              <a:ext cx="891573" cy="86077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243810" y="1933140"/>
              <a:ext cx="848131" cy="82634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p:nvPr/>
          </p:nvGrpSpPr>
          <p:grpSpPr>
            <a:xfrm>
              <a:off x="3341727" y="2070665"/>
              <a:ext cx="746800" cy="660986"/>
              <a:chOff x="3355366" y="2014930"/>
              <a:chExt cx="818691" cy="724616"/>
            </a:xfrm>
            <a:solidFill>
              <a:schemeClr val="bg1"/>
            </a:solidFill>
          </p:grpSpPr>
          <p:sp>
            <p:nvSpPr>
              <p:cNvPr id="725" name="Freeform 9"/>
              <p:cNvSpPr>
                <a:spLocks noEditPoints="1"/>
              </p:cNvSpPr>
              <p:nvPr/>
            </p:nvSpPr>
            <p:spPr bwMode="auto">
              <a:xfrm>
                <a:off x="3355366" y="2014930"/>
                <a:ext cx="818691" cy="63564"/>
              </a:xfrm>
              <a:custGeom>
                <a:avLst/>
                <a:gdLst>
                  <a:gd name="T0" fmla="*/ 10 w 322"/>
                  <a:gd name="T1" fmla="*/ 25 h 25"/>
                  <a:gd name="T2" fmla="*/ 322 w 322"/>
                  <a:gd name="T3" fmla="*/ 25 h 25"/>
                  <a:gd name="T4" fmla="*/ 322 w 322"/>
                  <a:gd name="T5" fmla="*/ 0 h 25"/>
                  <a:gd name="T6" fmla="*/ 10 w 322"/>
                  <a:gd name="T7" fmla="*/ 15 h 25"/>
                  <a:gd name="T8" fmla="*/ 5 w 322"/>
                  <a:gd name="T9" fmla="*/ 10 h 25"/>
                  <a:gd name="T10" fmla="*/ 0 w 322"/>
                  <a:gd name="T11" fmla="*/ 10 h 25"/>
                  <a:gd name="T12" fmla="*/ 10 w 322"/>
                  <a:gd name="T13" fmla="*/ 5 h 25"/>
                  <a:gd name="T14" fmla="*/ 15 w 322"/>
                  <a:gd name="T15" fmla="*/ 0 h 25"/>
                  <a:gd name="T16" fmla="*/ 10 w 322"/>
                  <a:gd name="T17" fmla="*/ 0 h 25"/>
                  <a:gd name="T18" fmla="*/ 30 w 322"/>
                  <a:gd name="T19" fmla="*/ 15 h 25"/>
                  <a:gd name="T20" fmla="*/ 30 w 322"/>
                  <a:gd name="T21" fmla="*/ 20 h 25"/>
                  <a:gd name="T22" fmla="*/ 25 w 322"/>
                  <a:gd name="T23" fmla="*/ 20 h 25"/>
                  <a:gd name="T24" fmla="*/ 55 w 322"/>
                  <a:gd name="T25" fmla="*/ 5 h 25"/>
                  <a:gd name="T26" fmla="*/ 55 w 322"/>
                  <a:gd name="T27" fmla="*/ 25 h 25"/>
                  <a:gd name="T28" fmla="*/ 55 w 322"/>
                  <a:gd name="T29" fmla="*/ 5 h 25"/>
                  <a:gd name="T30" fmla="*/ 60 w 322"/>
                  <a:gd name="T31" fmla="*/ 5 h 25"/>
                  <a:gd name="T32" fmla="*/ 85 w 322"/>
                  <a:gd name="T33" fmla="*/ 0 h 25"/>
                  <a:gd name="T34" fmla="*/ 75 w 322"/>
                  <a:gd name="T35" fmla="*/ 5 h 25"/>
                  <a:gd name="T36" fmla="*/ 75 w 322"/>
                  <a:gd name="T37" fmla="*/ 20 h 25"/>
                  <a:gd name="T38" fmla="*/ 85 w 322"/>
                  <a:gd name="T39" fmla="*/ 20 h 25"/>
                  <a:gd name="T40" fmla="*/ 90 w 322"/>
                  <a:gd name="T41" fmla="*/ 5 h 25"/>
                  <a:gd name="T42" fmla="*/ 90 w 322"/>
                  <a:gd name="T43" fmla="*/ 20 h 25"/>
                  <a:gd name="T44" fmla="*/ 121 w 322"/>
                  <a:gd name="T45" fmla="*/ 5 h 25"/>
                  <a:gd name="T46" fmla="*/ 116 w 322"/>
                  <a:gd name="T47" fmla="*/ 0 h 25"/>
                  <a:gd name="T48" fmla="*/ 116 w 322"/>
                  <a:gd name="T49" fmla="*/ 5 h 25"/>
                  <a:gd name="T50" fmla="*/ 121 w 322"/>
                  <a:gd name="T51" fmla="*/ 15 h 25"/>
                  <a:gd name="T52" fmla="*/ 101 w 322"/>
                  <a:gd name="T53" fmla="*/ 20 h 25"/>
                  <a:gd name="T54" fmla="*/ 105 w 322"/>
                  <a:gd name="T55" fmla="*/ 20 h 25"/>
                  <a:gd name="T56" fmla="*/ 105 w 322"/>
                  <a:gd name="T57" fmla="*/ 25 h 25"/>
                  <a:gd name="T58" fmla="*/ 136 w 322"/>
                  <a:gd name="T59" fmla="*/ 5 h 25"/>
                  <a:gd name="T60" fmla="*/ 146 w 322"/>
                  <a:gd name="T61" fmla="*/ 5 h 25"/>
                  <a:gd name="T62" fmla="*/ 136 w 322"/>
                  <a:gd name="T63" fmla="*/ 25 h 25"/>
                  <a:gd name="T64" fmla="*/ 171 w 322"/>
                  <a:gd name="T65" fmla="*/ 10 h 25"/>
                  <a:gd name="T66" fmla="*/ 166 w 322"/>
                  <a:gd name="T67" fmla="*/ 5 h 25"/>
                  <a:gd name="T68" fmla="*/ 161 w 322"/>
                  <a:gd name="T69" fmla="*/ 5 h 25"/>
                  <a:gd name="T70" fmla="*/ 166 w 322"/>
                  <a:gd name="T71" fmla="*/ 10 h 25"/>
                  <a:gd name="T72" fmla="*/ 156 w 322"/>
                  <a:gd name="T73" fmla="*/ 5 h 25"/>
                  <a:gd name="T74" fmla="*/ 156 w 322"/>
                  <a:gd name="T75" fmla="*/ 0 h 25"/>
                  <a:gd name="T76" fmla="*/ 176 w 322"/>
                  <a:gd name="T77" fmla="*/ 5 h 25"/>
                  <a:gd name="T78" fmla="*/ 191 w 322"/>
                  <a:gd name="T79" fmla="*/ 0 h 25"/>
                  <a:gd name="T80" fmla="*/ 196 w 322"/>
                  <a:gd name="T81" fmla="*/ 10 h 25"/>
                  <a:gd name="T82" fmla="*/ 196 w 322"/>
                  <a:gd name="T83" fmla="*/ 25 h 25"/>
                  <a:gd name="T84" fmla="*/ 206 w 322"/>
                  <a:gd name="T85" fmla="*/ 10 h 25"/>
                  <a:gd name="T86" fmla="*/ 206 w 322"/>
                  <a:gd name="T87" fmla="*/ 5 h 25"/>
                  <a:gd name="T88" fmla="*/ 236 w 322"/>
                  <a:gd name="T89" fmla="*/ 10 h 25"/>
                  <a:gd name="T90" fmla="*/ 236 w 322"/>
                  <a:gd name="T91" fmla="*/ 20 h 25"/>
                  <a:gd name="T92" fmla="*/ 236 w 322"/>
                  <a:gd name="T93" fmla="*/ 0 h 25"/>
                  <a:gd name="T94" fmla="*/ 266 w 322"/>
                  <a:gd name="T95" fmla="*/ 0 h 25"/>
                  <a:gd name="T96" fmla="*/ 281 w 322"/>
                  <a:gd name="T97" fmla="*/ 0 h 25"/>
                  <a:gd name="T98" fmla="*/ 281 w 322"/>
                  <a:gd name="T99" fmla="*/ 15 h 25"/>
                  <a:gd name="T100" fmla="*/ 266 w 322"/>
                  <a:gd name="T101" fmla="*/ 25 h 25"/>
                  <a:gd name="T102" fmla="*/ 297 w 322"/>
                  <a:gd name="T103" fmla="*/ 0 h 25"/>
                  <a:gd name="T104" fmla="*/ 307 w 322"/>
                  <a:gd name="T105" fmla="*/ 25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22" h="25">
                    <a:moveTo>
                      <a:pt x="10" y="20"/>
                    </a:moveTo>
                    <a:lnTo>
                      <a:pt x="15" y="20"/>
                    </a:lnTo>
                    <a:lnTo>
                      <a:pt x="15" y="25"/>
                    </a:lnTo>
                    <a:lnTo>
                      <a:pt x="10" y="25"/>
                    </a:lnTo>
                    <a:lnTo>
                      <a:pt x="10" y="20"/>
                    </a:lnTo>
                    <a:lnTo>
                      <a:pt x="10" y="20"/>
                    </a:lnTo>
                    <a:close/>
                    <a:moveTo>
                      <a:pt x="322" y="0"/>
                    </a:moveTo>
                    <a:lnTo>
                      <a:pt x="322" y="25"/>
                    </a:lnTo>
                    <a:lnTo>
                      <a:pt x="322" y="25"/>
                    </a:lnTo>
                    <a:lnTo>
                      <a:pt x="322" y="0"/>
                    </a:lnTo>
                    <a:lnTo>
                      <a:pt x="322" y="0"/>
                    </a:lnTo>
                    <a:lnTo>
                      <a:pt x="322" y="0"/>
                    </a:lnTo>
                    <a:close/>
                    <a:moveTo>
                      <a:pt x="5" y="15"/>
                    </a:moveTo>
                    <a:lnTo>
                      <a:pt x="5" y="20"/>
                    </a:lnTo>
                    <a:lnTo>
                      <a:pt x="10" y="20"/>
                    </a:lnTo>
                    <a:lnTo>
                      <a:pt x="10" y="15"/>
                    </a:lnTo>
                    <a:lnTo>
                      <a:pt x="5" y="15"/>
                    </a:lnTo>
                    <a:lnTo>
                      <a:pt x="5" y="15"/>
                    </a:lnTo>
                    <a:close/>
                    <a:moveTo>
                      <a:pt x="0" y="10"/>
                    </a:moveTo>
                    <a:lnTo>
                      <a:pt x="5" y="10"/>
                    </a:lnTo>
                    <a:lnTo>
                      <a:pt x="5" y="15"/>
                    </a:lnTo>
                    <a:lnTo>
                      <a:pt x="0" y="15"/>
                    </a:lnTo>
                    <a:lnTo>
                      <a:pt x="0" y="10"/>
                    </a:lnTo>
                    <a:lnTo>
                      <a:pt x="0" y="10"/>
                    </a:lnTo>
                    <a:close/>
                    <a:moveTo>
                      <a:pt x="5" y="5"/>
                    </a:moveTo>
                    <a:lnTo>
                      <a:pt x="5" y="10"/>
                    </a:lnTo>
                    <a:lnTo>
                      <a:pt x="10" y="10"/>
                    </a:lnTo>
                    <a:lnTo>
                      <a:pt x="10" y="5"/>
                    </a:lnTo>
                    <a:lnTo>
                      <a:pt x="5" y="5"/>
                    </a:lnTo>
                    <a:lnTo>
                      <a:pt x="5" y="5"/>
                    </a:lnTo>
                    <a:close/>
                    <a:moveTo>
                      <a:pt x="10" y="0"/>
                    </a:moveTo>
                    <a:lnTo>
                      <a:pt x="15" y="0"/>
                    </a:lnTo>
                    <a:lnTo>
                      <a:pt x="15" y="5"/>
                    </a:lnTo>
                    <a:lnTo>
                      <a:pt x="10" y="5"/>
                    </a:lnTo>
                    <a:lnTo>
                      <a:pt x="10" y="0"/>
                    </a:lnTo>
                    <a:lnTo>
                      <a:pt x="10" y="0"/>
                    </a:lnTo>
                    <a:close/>
                    <a:moveTo>
                      <a:pt x="25" y="15"/>
                    </a:moveTo>
                    <a:lnTo>
                      <a:pt x="25" y="0"/>
                    </a:lnTo>
                    <a:lnTo>
                      <a:pt x="30" y="0"/>
                    </a:lnTo>
                    <a:lnTo>
                      <a:pt x="30" y="15"/>
                    </a:lnTo>
                    <a:lnTo>
                      <a:pt x="25" y="15"/>
                    </a:lnTo>
                    <a:lnTo>
                      <a:pt x="25" y="15"/>
                    </a:lnTo>
                    <a:close/>
                    <a:moveTo>
                      <a:pt x="25" y="20"/>
                    </a:moveTo>
                    <a:lnTo>
                      <a:pt x="30" y="20"/>
                    </a:lnTo>
                    <a:lnTo>
                      <a:pt x="30" y="25"/>
                    </a:lnTo>
                    <a:lnTo>
                      <a:pt x="25" y="25"/>
                    </a:lnTo>
                    <a:lnTo>
                      <a:pt x="25" y="20"/>
                    </a:lnTo>
                    <a:lnTo>
                      <a:pt x="25" y="20"/>
                    </a:lnTo>
                    <a:close/>
                    <a:moveTo>
                      <a:pt x="40" y="25"/>
                    </a:moveTo>
                    <a:lnTo>
                      <a:pt x="40" y="0"/>
                    </a:lnTo>
                    <a:lnTo>
                      <a:pt x="55" y="0"/>
                    </a:lnTo>
                    <a:lnTo>
                      <a:pt x="55" y="5"/>
                    </a:lnTo>
                    <a:lnTo>
                      <a:pt x="45" y="5"/>
                    </a:lnTo>
                    <a:lnTo>
                      <a:pt x="45" y="20"/>
                    </a:lnTo>
                    <a:lnTo>
                      <a:pt x="55" y="20"/>
                    </a:lnTo>
                    <a:lnTo>
                      <a:pt x="55" y="25"/>
                    </a:lnTo>
                    <a:lnTo>
                      <a:pt x="40" y="25"/>
                    </a:lnTo>
                    <a:lnTo>
                      <a:pt x="40" y="25"/>
                    </a:lnTo>
                    <a:close/>
                    <a:moveTo>
                      <a:pt x="60" y="5"/>
                    </a:moveTo>
                    <a:lnTo>
                      <a:pt x="55" y="5"/>
                    </a:lnTo>
                    <a:lnTo>
                      <a:pt x="55" y="20"/>
                    </a:lnTo>
                    <a:lnTo>
                      <a:pt x="60" y="20"/>
                    </a:lnTo>
                    <a:lnTo>
                      <a:pt x="60" y="5"/>
                    </a:lnTo>
                    <a:lnTo>
                      <a:pt x="60" y="5"/>
                    </a:lnTo>
                    <a:close/>
                    <a:moveTo>
                      <a:pt x="85" y="5"/>
                    </a:moveTo>
                    <a:lnTo>
                      <a:pt x="75" y="5"/>
                    </a:lnTo>
                    <a:lnTo>
                      <a:pt x="75" y="0"/>
                    </a:lnTo>
                    <a:lnTo>
                      <a:pt x="85" y="0"/>
                    </a:lnTo>
                    <a:lnTo>
                      <a:pt x="85" y="5"/>
                    </a:lnTo>
                    <a:lnTo>
                      <a:pt x="85" y="5"/>
                    </a:lnTo>
                    <a:close/>
                    <a:moveTo>
                      <a:pt x="75" y="20"/>
                    </a:moveTo>
                    <a:lnTo>
                      <a:pt x="75" y="5"/>
                    </a:lnTo>
                    <a:lnTo>
                      <a:pt x="70" y="5"/>
                    </a:lnTo>
                    <a:lnTo>
                      <a:pt x="70" y="20"/>
                    </a:lnTo>
                    <a:lnTo>
                      <a:pt x="75" y="20"/>
                    </a:lnTo>
                    <a:lnTo>
                      <a:pt x="75" y="20"/>
                    </a:lnTo>
                    <a:close/>
                    <a:moveTo>
                      <a:pt x="85" y="25"/>
                    </a:moveTo>
                    <a:lnTo>
                      <a:pt x="75" y="25"/>
                    </a:lnTo>
                    <a:lnTo>
                      <a:pt x="75" y="20"/>
                    </a:lnTo>
                    <a:lnTo>
                      <a:pt x="85" y="20"/>
                    </a:lnTo>
                    <a:lnTo>
                      <a:pt x="85" y="25"/>
                    </a:lnTo>
                    <a:lnTo>
                      <a:pt x="85" y="25"/>
                    </a:lnTo>
                    <a:close/>
                    <a:moveTo>
                      <a:pt x="90" y="20"/>
                    </a:moveTo>
                    <a:lnTo>
                      <a:pt x="90" y="5"/>
                    </a:lnTo>
                    <a:lnTo>
                      <a:pt x="85" y="5"/>
                    </a:lnTo>
                    <a:lnTo>
                      <a:pt x="85" y="20"/>
                    </a:lnTo>
                    <a:lnTo>
                      <a:pt x="90" y="20"/>
                    </a:lnTo>
                    <a:lnTo>
                      <a:pt x="90" y="20"/>
                    </a:lnTo>
                    <a:close/>
                    <a:moveTo>
                      <a:pt x="121" y="10"/>
                    </a:moveTo>
                    <a:lnTo>
                      <a:pt x="116" y="10"/>
                    </a:lnTo>
                    <a:lnTo>
                      <a:pt x="116" y="5"/>
                    </a:lnTo>
                    <a:lnTo>
                      <a:pt x="121" y="5"/>
                    </a:lnTo>
                    <a:lnTo>
                      <a:pt x="121" y="10"/>
                    </a:lnTo>
                    <a:lnTo>
                      <a:pt x="121" y="10"/>
                    </a:lnTo>
                    <a:close/>
                    <a:moveTo>
                      <a:pt x="116" y="5"/>
                    </a:moveTo>
                    <a:lnTo>
                      <a:pt x="116" y="0"/>
                    </a:lnTo>
                    <a:lnTo>
                      <a:pt x="105" y="0"/>
                    </a:lnTo>
                    <a:lnTo>
                      <a:pt x="105" y="5"/>
                    </a:lnTo>
                    <a:lnTo>
                      <a:pt x="116" y="5"/>
                    </a:lnTo>
                    <a:lnTo>
                      <a:pt x="116" y="5"/>
                    </a:lnTo>
                    <a:close/>
                    <a:moveTo>
                      <a:pt x="121" y="20"/>
                    </a:moveTo>
                    <a:lnTo>
                      <a:pt x="116" y="20"/>
                    </a:lnTo>
                    <a:lnTo>
                      <a:pt x="116" y="15"/>
                    </a:lnTo>
                    <a:lnTo>
                      <a:pt x="121" y="15"/>
                    </a:lnTo>
                    <a:lnTo>
                      <a:pt x="121" y="20"/>
                    </a:lnTo>
                    <a:lnTo>
                      <a:pt x="121" y="20"/>
                    </a:lnTo>
                    <a:close/>
                    <a:moveTo>
                      <a:pt x="105" y="20"/>
                    </a:moveTo>
                    <a:lnTo>
                      <a:pt x="101" y="20"/>
                    </a:lnTo>
                    <a:lnTo>
                      <a:pt x="101" y="5"/>
                    </a:lnTo>
                    <a:lnTo>
                      <a:pt x="105" y="5"/>
                    </a:lnTo>
                    <a:lnTo>
                      <a:pt x="105" y="20"/>
                    </a:lnTo>
                    <a:lnTo>
                      <a:pt x="105" y="20"/>
                    </a:lnTo>
                    <a:close/>
                    <a:moveTo>
                      <a:pt x="116" y="25"/>
                    </a:moveTo>
                    <a:lnTo>
                      <a:pt x="116" y="20"/>
                    </a:lnTo>
                    <a:lnTo>
                      <a:pt x="105" y="20"/>
                    </a:lnTo>
                    <a:lnTo>
                      <a:pt x="105" y="25"/>
                    </a:lnTo>
                    <a:lnTo>
                      <a:pt x="116" y="25"/>
                    </a:lnTo>
                    <a:lnTo>
                      <a:pt x="116" y="25"/>
                    </a:lnTo>
                    <a:close/>
                    <a:moveTo>
                      <a:pt x="136" y="25"/>
                    </a:moveTo>
                    <a:lnTo>
                      <a:pt x="136" y="5"/>
                    </a:lnTo>
                    <a:lnTo>
                      <a:pt x="131" y="5"/>
                    </a:lnTo>
                    <a:lnTo>
                      <a:pt x="131" y="0"/>
                    </a:lnTo>
                    <a:lnTo>
                      <a:pt x="146" y="0"/>
                    </a:lnTo>
                    <a:lnTo>
                      <a:pt x="146" y="5"/>
                    </a:lnTo>
                    <a:lnTo>
                      <a:pt x="141" y="5"/>
                    </a:lnTo>
                    <a:lnTo>
                      <a:pt x="141" y="25"/>
                    </a:lnTo>
                    <a:lnTo>
                      <a:pt x="136" y="25"/>
                    </a:lnTo>
                    <a:lnTo>
                      <a:pt x="136" y="25"/>
                    </a:lnTo>
                    <a:close/>
                    <a:moveTo>
                      <a:pt x="171" y="5"/>
                    </a:moveTo>
                    <a:lnTo>
                      <a:pt x="176" y="5"/>
                    </a:lnTo>
                    <a:lnTo>
                      <a:pt x="176" y="10"/>
                    </a:lnTo>
                    <a:lnTo>
                      <a:pt x="171" y="10"/>
                    </a:lnTo>
                    <a:lnTo>
                      <a:pt x="171" y="5"/>
                    </a:lnTo>
                    <a:lnTo>
                      <a:pt x="171" y="5"/>
                    </a:lnTo>
                    <a:close/>
                    <a:moveTo>
                      <a:pt x="161" y="5"/>
                    </a:moveTo>
                    <a:lnTo>
                      <a:pt x="166" y="5"/>
                    </a:lnTo>
                    <a:lnTo>
                      <a:pt x="166" y="10"/>
                    </a:lnTo>
                    <a:lnTo>
                      <a:pt x="161" y="10"/>
                    </a:lnTo>
                    <a:lnTo>
                      <a:pt x="161" y="5"/>
                    </a:lnTo>
                    <a:lnTo>
                      <a:pt x="161" y="5"/>
                    </a:lnTo>
                    <a:close/>
                    <a:moveTo>
                      <a:pt x="166" y="25"/>
                    </a:moveTo>
                    <a:lnTo>
                      <a:pt x="171" y="25"/>
                    </a:lnTo>
                    <a:lnTo>
                      <a:pt x="171" y="10"/>
                    </a:lnTo>
                    <a:lnTo>
                      <a:pt x="166" y="10"/>
                    </a:lnTo>
                    <a:lnTo>
                      <a:pt x="166" y="25"/>
                    </a:lnTo>
                    <a:lnTo>
                      <a:pt x="166" y="25"/>
                    </a:lnTo>
                    <a:close/>
                    <a:moveTo>
                      <a:pt x="156" y="0"/>
                    </a:moveTo>
                    <a:lnTo>
                      <a:pt x="156" y="5"/>
                    </a:lnTo>
                    <a:lnTo>
                      <a:pt x="161" y="5"/>
                    </a:lnTo>
                    <a:lnTo>
                      <a:pt x="161" y="0"/>
                    </a:lnTo>
                    <a:lnTo>
                      <a:pt x="156" y="0"/>
                    </a:lnTo>
                    <a:lnTo>
                      <a:pt x="156" y="0"/>
                    </a:lnTo>
                    <a:close/>
                    <a:moveTo>
                      <a:pt x="176" y="0"/>
                    </a:moveTo>
                    <a:lnTo>
                      <a:pt x="181" y="0"/>
                    </a:lnTo>
                    <a:lnTo>
                      <a:pt x="181" y="5"/>
                    </a:lnTo>
                    <a:lnTo>
                      <a:pt x="176" y="5"/>
                    </a:lnTo>
                    <a:lnTo>
                      <a:pt x="176" y="0"/>
                    </a:lnTo>
                    <a:lnTo>
                      <a:pt x="176" y="0"/>
                    </a:lnTo>
                    <a:close/>
                    <a:moveTo>
                      <a:pt x="191" y="25"/>
                    </a:moveTo>
                    <a:lnTo>
                      <a:pt x="191" y="0"/>
                    </a:lnTo>
                    <a:lnTo>
                      <a:pt x="206" y="0"/>
                    </a:lnTo>
                    <a:lnTo>
                      <a:pt x="206" y="5"/>
                    </a:lnTo>
                    <a:lnTo>
                      <a:pt x="196" y="5"/>
                    </a:lnTo>
                    <a:lnTo>
                      <a:pt x="196" y="10"/>
                    </a:lnTo>
                    <a:lnTo>
                      <a:pt x="206" y="10"/>
                    </a:lnTo>
                    <a:lnTo>
                      <a:pt x="206" y="15"/>
                    </a:lnTo>
                    <a:lnTo>
                      <a:pt x="196" y="15"/>
                    </a:lnTo>
                    <a:lnTo>
                      <a:pt x="196" y="25"/>
                    </a:lnTo>
                    <a:lnTo>
                      <a:pt x="191" y="25"/>
                    </a:lnTo>
                    <a:lnTo>
                      <a:pt x="191" y="25"/>
                    </a:lnTo>
                    <a:close/>
                    <a:moveTo>
                      <a:pt x="206" y="5"/>
                    </a:moveTo>
                    <a:lnTo>
                      <a:pt x="206" y="10"/>
                    </a:lnTo>
                    <a:lnTo>
                      <a:pt x="211" y="10"/>
                    </a:lnTo>
                    <a:lnTo>
                      <a:pt x="211" y="5"/>
                    </a:lnTo>
                    <a:lnTo>
                      <a:pt x="206" y="5"/>
                    </a:lnTo>
                    <a:lnTo>
                      <a:pt x="206" y="5"/>
                    </a:lnTo>
                    <a:close/>
                    <a:moveTo>
                      <a:pt x="236" y="5"/>
                    </a:moveTo>
                    <a:lnTo>
                      <a:pt x="226" y="5"/>
                    </a:lnTo>
                    <a:lnTo>
                      <a:pt x="226" y="10"/>
                    </a:lnTo>
                    <a:lnTo>
                      <a:pt x="236" y="10"/>
                    </a:lnTo>
                    <a:lnTo>
                      <a:pt x="236" y="15"/>
                    </a:lnTo>
                    <a:lnTo>
                      <a:pt x="226" y="15"/>
                    </a:lnTo>
                    <a:lnTo>
                      <a:pt x="226" y="20"/>
                    </a:lnTo>
                    <a:lnTo>
                      <a:pt x="236" y="20"/>
                    </a:lnTo>
                    <a:lnTo>
                      <a:pt x="236" y="25"/>
                    </a:lnTo>
                    <a:lnTo>
                      <a:pt x="221" y="25"/>
                    </a:lnTo>
                    <a:lnTo>
                      <a:pt x="221" y="0"/>
                    </a:lnTo>
                    <a:lnTo>
                      <a:pt x="236" y="0"/>
                    </a:lnTo>
                    <a:lnTo>
                      <a:pt x="236" y="5"/>
                    </a:lnTo>
                    <a:lnTo>
                      <a:pt x="236" y="5"/>
                    </a:lnTo>
                    <a:close/>
                    <a:moveTo>
                      <a:pt x="266" y="25"/>
                    </a:moveTo>
                    <a:lnTo>
                      <a:pt x="266" y="0"/>
                    </a:lnTo>
                    <a:lnTo>
                      <a:pt x="271" y="0"/>
                    </a:lnTo>
                    <a:lnTo>
                      <a:pt x="271" y="10"/>
                    </a:lnTo>
                    <a:lnTo>
                      <a:pt x="281" y="10"/>
                    </a:lnTo>
                    <a:lnTo>
                      <a:pt x="281" y="0"/>
                    </a:lnTo>
                    <a:lnTo>
                      <a:pt x="287" y="0"/>
                    </a:lnTo>
                    <a:lnTo>
                      <a:pt x="287" y="25"/>
                    </a:lnTo>
                    <a:lnTo>
                      <a:pt x="281" y="25"/>
                    </a:lnTo>
                    <a:lnTo>
                      <a:pt x="281" y="15"/>
                    </a:lnTo>
                    <a:lnTo>
                      <a:pt x="271" y="15"/>
                    </a:lnTo>
                    <a:lnTo>
                      <a:pt x="271" y="25"/>
                    </a:lnTo>
                    <a:lnTo>
                      <a:pt x="266" y="25"/>
                    </a:lnTo>
                    <a:lnTo>
                      <a:pt x="266" y="25"/>
                    </a:lnTo>
                    <a:close/>
                    <a:moveTo>
                      <a:pt x="302" y="25"/>
                    </a:moveTo>
                    <a:lnTo>
                      <a:pt x="302" y="5"/>
                    </a:lnTo>
                    <a:lnTo>
                      <a:pt x="297" y="5"/>
                    </a:lnTo>
                    <a:lnTo>
                      <a:pt x="297" y="0"/>
                    </a:lnTo>
                    <a:lnTo>
                      <a:pt x="312" y="0"/>
                    </a:lnTo>
                    <a:lnTo>
                      <a:pt x="312" y="5"/>
                    </a:lnTo>
                    <a:lnTo>
                      <a:pt x="307" y="5"/>
                    </a:lnTo>
                    <a:lnTo>
                      <a:pt x="307" y="25"/>
                    </a:lnTo>
                    <a:lnTo>
                      <a:pt x="302" y="25"/>
                    </a:ln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726" name="Freeform 10"/>
              <p:cNvSpPr>
                <a:spLocks noEditPoints="1"/>
              </p:cNvSpPr>
              <p:nvPr/>
            </p:nvSpPr>
            <p:spPr bwMode="auto">
              <a:xfrm>
                <a:off x="3355366" y="2109002"/>
                <a:ext cx="511047" cy="630544"/>
              </a:xfrm>
              <a:custGeom>
                <a:avLst/>
                <a:gdLst>
                  <a:gd name="T0" fmla="*/ 151 w 201"/>
                  <a:gd name="T1" fmla="*/ 159 h 248"/>
                  <a:gd name="T2" fmla="*/ 156 w 201"/>
                  <a:gd name="T3" fmla="*/ 47 h 248"/>
                  <a:gd name="T4" fmla="*/ 166 w 201"/>
                  <a:gd name="T5" fmla="*/ 137 h 248"/>
                  <a:gd name="T6" fmla="*/ 161 w 201"/>
                  <a:gd name="T7" fmla="*/ 127 h 248"/>
                  <a:gd name="T8" fmla="*/ 186 w 201"/>
                  <a:gd name="T9" fmla="*/ 112 h 248"/>
                  <a:gd name="T10" fmla="*/ 191 w 201"/>
                  <a:gd name="T11" fmla="*/ 117 h 248"/>
                  <a:gd name="T12" fmla="*/ 191 w 201"/>
                  <a:gd name="T13" fmla="*/ 127 h 248"/>
                  <a:gd name="T14" fmla="*/ 171 w 201"/>
                  <a:gd name="T15" fmla="*/ 174 h 248"/>
                  <a:gd name="T16" fmla="*/ 161 w 201"/>
                  <a:gd name="T17" fmla="*/ 164 h 248"/>
                  <a:gd name="T18" fmla="*/ 191 w 201"/>
                  <a:gd name="T19" fmla="*/ 164 h 248"/>
                  <a:gd name="T20" fmla="*/ 201 w 201"/>
                  <a:gd name="T21" fmla="*/ 154 h 248"/>
                  <a:gd name="T22" fmla="*/ 201 w 201"/>
                  <a:gd name="T23" fmla="*/ 169 h 248"/>
                  <a:gd name="T24" fmla="*/ 161 w 201"/>
                  <a:gd name="T25" fmla="*/ 201 h 248"/>
                  <a:gd name="T26" fmla="*/ 156 w 201"/>
                  <a:gd name="T27" fmla="*/ 196 h 248"/>
                  <a:gd name="T28" fmla="*/ 191 w 201"/>
                  <a:gd name="T29" fmla="*/ 191 h 248"/>
                  <a:gd name="T30" fmla="*/ 196 w 201"/>
                  <a:gd name="T31" fmla="*/ 186 h 248"/>
                  <a:gd name="T32" fmla="*/ 196 w 201"/>
                  <a:gd name="T33" fmla="*/ 206 h 248"/>
                  <a:gd name="T34" fmla="*/ 151 w 201"/>
                  <a:gd name="T35" fmla="*/ 52 h 248"/>
                  <a:gd name="T36" fmla="*/ 151 w 201"/>
                  <a:gd name="T37" fmla="*/ 122 h 248"/>
                  <a:gd name="T38" fmla="*/ 151 w 201"/>
                  <a:gd name="T39" fmla="*/ 191 h 248"/>
                  <a:gd name="T40" fmla="*/ 5 w 201"/>
                  <a:gd name="T41" fmla="*/ 15 h 248"/>
                  <a:gd name="T42" fmla="*/ 5 w 201"/>
                  <a:gd name="T43" fmla="*/ 5 h 248"/>
                  <a:gd name="T44" fmla="*/ 30 w 201"/>
                  <a:gd name="T45" fmla="*/ 10 h 248"/>
                  <a:gd name="T46" fmla="*/ 60 w 201"/>
                  <a:gd name="T47" fmla="*/ 25 h 248"/>
                  <a:gd name="T48" fmla="*/ 80 w 201"/>
                  <a:gd name="T49" fmla="*/ 0 h 248"/>
                  <a:gd name="T50" fmla="*/ 96 w 201"/>
                  <a:gd name="T51" fmla="*/ 5 h 248"/>
                  <a:gd name="T52" fmla="*/ 90 w 201"/>
                  <a:gd name="T53" fmla="*/ 10 h 248"/>
                  <a:gd name="T54" fmla="*/ 116 w 201"/>
                  <a:gd name="T55" fmla="*/ 0 h 248"/>
                  <a:gd name="T56" fmla="*/ 5 w 201"/>
                  <a:gd name="T57" fmla="*/ 58 h 248"/>
                  <a:gd name="T58" fmla="*/ 5 w 201"/>
                  <a:gd name="T59" fmla="*/ 43 h 248"/>
                  <a:gd name="T60" fmla="*/ 10 w 201"/>
                  <a:gd name="T61" fmla="*/ 37 h 248"/>
                  <a:gd name="T62" fmla="*/ 30 w 201"/>
                  <a:gd name="T63" fmla="*/ 52 h 248"/>
                  <a:gd name="T64" fmla="*/ 70 w 201"/>
                  <a:gd name="T65" fmla="*/ 58 h 248"/>
                  <a:gd name="T66" fmla="*/ 96 w 201"/>
                  <a:gd name="T67" fmla="*/ 47 h 248"/>
                  <a:gd name="T68" fmla="*/ 86 w 201"/>
                  <a:gd name="T69" fmla="*/ 43 h 248"/>
                  <a:gd name="T70" fmla="*/ 126 w 201"/>
                  <a:gd name="T71" fmla="*/ 58 h 248"/>
                  <a:gd name="T72" fmla="*/ 141 w 201"/>
                  <a:gd name="T73" fmla="*/ 63 h 248"/>
                  <a:gd name="T74" fmla="*/ 90 w 201"/>
                  <a:gd name="T75" fmla="*/ 132 h 248"/>
                  <a:gd name="T76" fmla="*/ 85 w 201"/>
                  <a:gd name="T77" fmla="*/ 127 h 248"/>
                  <a:gd name="T78" fmla="*/ 85 w 201"/>
                  <a:gd name="T79" fmla="*/ 117 h 248"/>
                  <a:gd name="T80" fmla="*/ 105 w 201"/>
                  <a:gd name="T81" fmla="*/ 137 h 248"/>
                  <a:gd name="T82" fmla="*/ 146 w 201"/>
                  <a:gd name="T83" fmla="*/ 137 h 248"/>
                  <a:gd name="T84" fmla="*/ 90 w 201"/>
                  <a:gd name="T85" fmla="*/ 169 h 248"/>
                  <a:gd name="T86" fmla="*/ 80 w 201"/>
                  <a:gd name="T87" fmla="*/ 159 h 248"/>
                  <a:gd name="T88" fmla="*/ 90 w 201"/>
                  <a:gd name="T89" fmla="*/ 154 h 248"/>
                  <a:gd name="T90" fmla="*/ 131 w 201"/>
                  <a:gd name="T91" fmla="*/ 174 h 248"/>
                  <a:gd name="T92" fmla="*/ 146 w 201"/>
                  <a:gd name="T93" fmla="*/ 174 h 248"/>
                  <a:gd name="T94" fmla="*/ 85 w 201"/>
                  <a:gd name="T95" fmla="*/ 201 h 248"/>
                  <a:gd name="T96" fmla="*/ 90 w 201"/>
                  <a:gd name="T97" fmla="*/ 191 h 248"/>
                  <a:gd name="T98" fmla="*/ 121 w 201"/>
                  <a:gd name="T99" fmla="*/ 211 h 248"/>
                  <a:gd name="T100" fmla="*/ 131 w 201"/>
                  <a:gd name="T101" fmla="*/ 211 h 248"/>
                  <a:gd name="T102" fmla="*/ 10 w 201"/>
                  <a:gd name="T103" fmla="*/ 244 h 248"/>
                  <a:gd name="T104" fmla="*/ 0 w 201"/>
                  <a:gd name="T105" fmla="*/ 239 h 248"/>
                  <a:gd name="T106" fmla="*/ 15 w 201"/>
                  <a:gd name="T107" fmla="*/ 228 h 248"/>
                  <a:gd name="T108" fmla="*/ 30 w 201"/>
                  <a:gd name="T109" fmla="*/ 244 h 248"/>
                  <a:gd name="T110" fmla="*/ 65 w 201"/>
                  <a:gd name="T111" fmla="*/ 248 h 248"/>
                  <a:gd name="T112" fmla="*/ 80 w 201"/>
                  <a:gd name="T113" fmla="*/ 244 h 248"/>
                  <a:gd name="T114" fmla="*/ 75 w 201"/>
                  <a:gd name="T115" fmla="*/ 233 h 248"/>
                  <a:gd name="T116" fmla="*/ 111 w 201"/>
                  <a:gd name="T117" fmla="*/ 239 h 248"/>
                  <a:gd name="T118" fmla="*/ 121 w 201"/>
                  <a:gd name="T119" fmla="*/ 228 h 248"/>
                  <a:gd name="T120" fmla="*/ 121 w 201"/>
                  <a:gd name="T121" fmla="*/ 244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01" h="248">
                    <a:moveTo>
                      <a:pt x="151" y="196"/>
                    </a:moveTo>
                    <a:lnTo>
                      <a:pt x="151" y="191"/>
                    </a:lnTo>
                    <a:lnTo>
                      <a:pt x="156" y="191"/>
                    </a:lnTo>
                    <a:lnTo>
                      <a:pt x="156" y="196"/>
                    </a:lnTo>
                    <a:lnTo>
                      <a:pt x="151" y="196"/>
                    </a:lnTo>
                    <a:lnTo>
                      <a:pt x="151" y="196"/>
                    </a:lnTo>
                    <a:close/>
                    <a:moveTo>
                      <a:pt x="151" y="159"/>
                    </a:moveTo>
                    <a:lnTo>
                      <a:pt x="151" y="154"/>
                    </a:lnTo>
                    <a:lnTo>
                      <a:pt x="156" y="154"/>
                    </a:lnTo>
                    <a:lnTo>
                      <a:pt x="156" y="159"/>
                    </a:lnTo>
                    <a:lnTo>
                      <a:pt x="151" y="159"/>
                    </a:lnTo>
                    <a:lnTo>
                      <a:pt x="151" y="159"/>
                    </a:lnTo>
                    <a:close/>
                    <a:moveTo>
                      <a:pt x="151" y="122"/>
                    </a:moveTo>
                    <a:lnTo>
                      <a:pt x="151" y="117"/>
                    </a:lnTo>
                    <a:lnTo>
                      <a:pt x="156" y="117"/>
                    </a:lnTo>
                    <a:lnTo>
                      <a:pt x="156" y="122"/>
                    </a:lnTo>
                    <a:lnTo>
                      <a:pt x="151" y="122"/>
                    </a:lnTo>
                    <a:lnTo>
                      <a:pt x="151" y="122"/>
                    </a:lnTo>
                    <a:close/>
                    <a:moveTo>
                      <a:pt x="151" y="58"/>
                    </a:moveTo>
                    <a:lnTo>
                      <a:pt x="151" y="52"/>
                    </a:lnTo>
                    <a:lnTo>
                      <a:pt x="156" y="52"/>
                    </a:lnTo>
                    <a:lnTo>
                      <a:pt x="156" y="47"/>
                    </a:lnTo>
                    <a:lnTo>
                      <a:pt x="151" y="47"/>
                    </a:lnTo>
                    <a:lnTo>
                      <a:pt x="151" y="43"/>
                    </a:lnTo>
                    <a:lnTo>
                      <a:pt x="151" y="43"/>
                    </a:lnTo>
                    <a:lnTo>
                      <a:pt x="151" y="47"/>
                    </a:lnTo>
                    <a:lnTo>
                      <a:pt x="151" y="47"/>
                    </a:lnTo>
                    <a:lnTo>
                      <a:pt x="151" y="52"/>
                    </a:lnTo>
                    <a:lnTo>
                      <a:pt x="151" y="52"/>
                    </a:lnTo>
                    <a:lnTo>
                      <a:pt x="151" y="58"/>
                    </a:lnTo>
                    <a:lnTo>
                      <a:pt x="151" y="58"/>
                    </a:lnTo>
                    <a:lnTo>
                      <a:pt x="151" y="58"/>
                    </a:lnTo>
                    <a:close/>
                    <a:moveTo>
                      <a:pt x="166" y="137"/>
                    </a:moveTo>
                    <a:lnTo>
                      <a:pt x="166" y="112"/>
                    </a:lnTo>
                    <a:lnTo>
                      <a:pt x="171" y="112"/>
                    </a:lnTo>
                    <a:lnTo>
                      <a:pt x="171" y="137"/>
                    </a:lnTo>
                    <a:lnTo>
                      <a:pt x="166" y="137"/>
                    </a:lnTo>
                    <a:lnTo>
                      <a:pt x="166" y="137"/>
                    </a:lnTo>
                    <a:close/>
                    <a:moveTo>
                      <a:pt x="161" y="127"/>
                    </a:moveTo>
                    <a:lnTo>
                      <a:pt x="166" y="127"/>
                    </a:lnTo>
                    <a:lnTo>
                      <a:pt x="166" y="132"/>
                    </a:lnTo>
                    <a:lnTo>
                      <a:pt x="161" y="132"/>
                    </a:lnTo>
                    <a:lnTo>
                      <a:pt x="161" y="127"/>
                    </a:lnTo>
                    <a:lnTo>
                      <a:pt x="161" y="127"/>
                    </a:lnTo>
                    <a:close/>
                    <a:moveTo>
                      <a:pt x="156" y="122"/>
                    </a:moveTo>
                    <a:lnTo>
                      <a:pt x="156" y="127"/>
                    </a:lnTo>
                    <a:lnTo>
                      <a:pt x="161" y="127"/>
                    </a:lnTo>
                    <a:lnTo>
                      <a:pt x="161" y="122"/>
                    </a:lnTo>
                    <a:lnTo>
                      <a:pt x="156" y="122"/>
                    </a:lnTo>
                    <a:lnTo>
                      <a:pt x="156" y="122"/>
                    </a:lnTo>
                    <a:close/>
                    <a:moveTo>
                      <a:pt x="186" y="127"/>
                    </a:moveTo>
                    <a:lnTo>
                      <a:pt x="186" y="137"/>
                    </a:lnTo>
                    <a:lnTo>
                      <a:pt x="181" y="137"/>
                    </a:lnTo>
                    <a:lnTo>
                      <a:pt x="181" y="112"/>
                    </a:lnTo>
                    <a:lnTo>
                      <a:pt x="186" y="112"/>
                    </a:lnTo>
                    <a:lnTo>
                      <a:pt x="186" y="122"/>
                    </a:lnTo>
                    <a:lnTo>
                      <a:pt x="191" y="122"/>
                    </a:lnTo>
                    <a:lnTo>
                      <a:pt x="191" y="127"/>
                    </a:lnTo>
                    <a:lnTo>
                      <a:pt x="186" y="127"/>
                    </a:lnTo>
                    <a:lnTo>
                      <a:pt x="186" y="127"/>
                    </a:lnTo>
                    <a:close/>
                    <a:moveTo>
                      <a:pt x="191" y="117"/>
                    </a:moveTo>
                    <a:lnTo>
                      <a:pt x="191" y="122"/>
                    </a:lnTo>
                    <a:lnTo>
                      <a:pt x="196" y="122"/>
                    </a:lnTo>
                    <a:lnTo>
                      <a:pt x="196" y="117"/>
                    </a:lnTo>
                    <a:lnTo>
                      <a:pt x="191" y="117"/>
                    </a:lnTo>
                    <a:lnTo>
                      <a:pt x="191" y="117"/>
                    </a:lnTo>
                    <a:close/>
                    <a:moveTo>
                      <a:pt x="196" y="112"/>
                    </a:moveTo>
                    <a:lnTo>
                      <a:pt x="201" y="112"/>
                    </a:lnTo>
                    <a:lnTo>
                      <a:pt x="201" y="117"/>
                    </a:lnTo>
                    <a:lnTo>
                      <a:pt x="196" y="117"/>
                    </a:lnTo>
                    <a:lnTo>
                      <a:pt x="196" y="112"/>
                    </a:lnTo>
                    <a:lnTo>
                      <a:pt x="196" y="112"/>
                    </a:lnTo>
                    <a:close/>
                    <a:moveTo>
                      <a:pt x="191" y="127"/>
                    </a:moveTo>
                    <a:lnTo>
                      <a:pt x="191" y="132"/>
                    </a:lnTo>
                    <a:lnTo>
                      <a:pt x="196" y="132"/>
                    </a:lnTo>
                    <a:lnTo>
                      <a:pt x="196" y="127"/>
                    </a:lnTo>
                    <a:lnTo>
                      <a:pt x="191" y="127"/>
                    </a:lnTo>
                    <a:lnTo>
                      <a:pt x="191" y="127"/>
                    </a:lnTo>
                    <a:close/>
                    <a:moveTo>
                      <a:pt x="196" y="132"/>
                    </a:moveTo>
                    <a:lnTo>
                      <a:pt x="201" y="132"/>
                    </a:lnTo>
                    <a:lnTo>
                      <a:pt x="201" y="137"/>
                    </a:lnTo>
                    <a:lnTo>
                      <a:pt x="196" y="137"/>
                    </a:lnTo>
                    <a:lnTo>
                      <a:pt x="196" y="132"/>
                    </a:lnTo>
                    <a:lnTo>
                      <a:pt x="196" y="132"/>
                    </a:lnTo>
                    <a:close/>
                    <a:moveTo>
                      <a:pt x="166" y="174"/>
                    </a:moveTo>
                    <a:lnTo>
                      <a:pt x="166" y="149"/>
                    </a:lnTo>
                    <a:lnTo>
                      <a:pt x="171" y="149"/>
                    </a:lnTo>
                    <a:lnTo>
                      <a:pt x="171" y="174"/>
                    </a:lnTo>
                    <a:lnTo>
                      <a:pt x="166" y="174"/>
                    </a:lnTo>
                    <a:lnTo>
                      <a:pt x="166" y="174"/>
                    </a:lnTo>
                    <a:close/>
                    <a:moveTo>
                      <a:pt x="161" y="164"/>
                    </a:moveTo>
                    <a:lnTo>
                      <a:pt x="166" y="164"/>
                    </a:lnTo>
                    <a:lnTo>
                      <a:pt x="166" y="169"/>
                    </a:lnTo>
                    <a:lnTo>
                      <a:pt x="161" y="169"/>
                    </a:lnTo>
                    <a:lnTo>
                      <a:pt x="161" y="164"/>
                    </a:lnTo>
                    <a:lnTo>
                      <a:pt x="161" y="164"/>
                    </a:lnTo>
                    <a:close/>
                    <a:moveTo>
                      <a:pt x="156" y="159"/>
                    </a:moveTo>
                    <a:lnTo>
                      <a:pt x="156" y="164"/>
                    </a:lnTo>
                    <a:lnTo>
                      <a:pt x="161" y="164"/>
                    </a:lnTo>
                    <a:lnTo>
                      <a:pt x="161" y="159"/>
                    </a:lnTo>
                    <a:lnTo>
                      <a:pt x="156" y="159"/>
                    </a:lnTo>
                    <a:lnTo>
                      <a:pt x="156" y="159"/>
                    </a:lnTo>
                    <a:close/>
                    <a:moveTo>
                      <a:pt x="186" y="164"/>
                    </a:moveTo>
                    <a:lnTo>
                      <a:pt x="186" y="174"/>
                    </a:lnTo>
                    <a:lnTo>
                      <a:pt x="181" y="174"/>
                    </a:lnTo>
                    <a:lnTo>
                      <a:pt x="181" y="149"/>
                    </a:lnTo>
                    <a:lnTo>
                      <a:pt x="186" y="149"/>
                    </a:lnTo>
                    <a:lnTo>
                      <a:pt x="186" y="159"/>
                    </a:lnTo>
                    <a:lnTo>
                      <a:pt x="191" y="159"/>
                    </a:lnTo>
                    <a:lnTo>
                      <a:pt x="191" y="164"/>
                    </a:lnTo>
                    <a:lnTo>
                      <a:pt x="186" y="164"/>
                    </a:lnTo>
                    <a:lnTo>
                      <a:pt x="186" y="164"/>
                    </a:lnTo>
                    <a:close/>
                    <a:moveTo>
                      <a:pt x="191" y="154"/>
                    </a:moveTo>
                    <a:lnTo>
                      <a:pt x="191" y="159"/>
                    </a:lnTo>
                    <a:lnTo>
                      <a:pt x="196" y="159"/>
                    </a:lnTo>
                    <a:lnTo>
                      <a:pt x="196" y="154"/>
                    </a:lnTo>
                    <a:lnTo>
                      <a:pt x="191" y="154"/>
                    </a:lnTo>
                    <a:lnTo>
                      <a:pt x="191" y="154"/>
                    </a:lnTo>
                    <a:close/>
                    <a:moveTo>
                      <a:pt x="196" y="149"/>
                    </a:moveTo>
                    <a:lnTo>
                      <a:pt x="201" y="149"/>
                    </a:lnTo>
                    <a:lnTo>
                      <a:pt x="201" y="154"/>
                    </a:lnTo>
                    <a:lnTo>
                      <a:pt x="196" y="154"/>
                    </a:lnTo>
                    <a:lnTo>
                      <a:pt x="196" y="149"/>
                    </a:lnTo>
                    <a:lnTo>
                      <a:pt x="196" y="149"/>
                    </a:lnTo>
                    <a:close/>
                    <a:moveTo>
                      <a:pt x="191" y="164"/>
                    </a:moveTo>
                    <a:lnTo>
                      <a:pt x="191" y="169"/>
                    </a:lnTo>
                    <a:lnTo>
                      <a:pt x="196" y="169"/>
                    </a:lnTo>
                    <a:lnTo>
                      <a:pt x="196" y="164"/>
                    </a:lnTo>
                    <a:lnTo>
                      <a:pt x="191" y="164"/>
                    </a:lnTo>
                    <a:lnTo>
                      <a:pt x="191" y="164"/>
                    </a:lnTo>
                    <a:close/>
                    <a:moveTo>
                      <a:pt x="196" y="169"/>
                    </a:moveTo>
                    <a:lnTo>
                      <a:pt x="201" y="169"/>
                    </a:lnTo>
                    <a:lnTo>
                      <a:pt x="201" y="174"/>
                    </a:lnTo>
                    <a:lnTo>
                      <a:pt x="196" y="174"/>
                    </a:lnTo>
                    <a:lnTo>
                      <a:pt x="196" y="169"/>
                    </a:lnTo>
                    <a:lnTo>
                      <a:pt x="196" y="169"/>
                    </a:lnTo>
                    <a:close/>
                    <a:moveTo>
                      <a:pt x="166" y="211"/>
                    </a:moveTo>
                    <a:lnTo>
                      <a:pt x="166" y="186"/>
                    </a:lnTo>
                    <a:lnTo>
                      <a:pt x="171" y="186"/>
                    </a:lnTo>
                    <a:lnTo>
                      <a:pt x="171" y="211"/>
                    </a:lnTo>
                    <a:lnTo>
                      <a:pt x="166" y="211"/>
                    </a:lnTo>
                    <a:lnTo>
                      <a:pt x="166" y="211"/>
                    </a:lnTo>
                    <a:close/>
                    <a:moveTo>
                      <a:pt x="161" y="201"/>
                    </a:moveTo>
                    <a:lnTo>
                      <a:pt x="166" y="201"/>
                    </a:lnTo>
                    <a:lnTo>
                      <a:pt x="166" y="206"/>
                    </a:lnTo>
                    <a:lnTo>
                      <a:pt x="161" y="206"/>
                    </a:lnTo>
                    <a:lnTo>
                      <a:pt x="161" y="201"/>
                    </a:lnTo>
                    <a:lnTo>
                      <a:pt x="161" y="201"/>
                    </a:lnTo>
                    <a:close/>
                    <a:moveTo>
                      <a:pt x="156" y="196"/>
                    </a:moveTo>
                    <a:lnTo>
                      <a:pt x="156" y="201"/>
                    </a:lnTo>
                    <a:lnTo>
                      <a:pt x="161" y="201"/>
                    </a:lnTo>
                    <a:lnTo>
                      <a:pt x="161" y="196"/>
                    </a:lnTo>
                    <a:lnTo>
                      <a:pt x="156" y="196"/>
                    </a:lnTo>
                    <a:lnTo>
                      <a:pt x="156" y="196"/>
                    </a:lnTo>
                    <a:close/>
                    <a:moveTo>
                      <a:pt x="186" y="201"/>
                    </a:moveTo>
                    <a:lnTo>
                      <a:pt x="186" y="211"/>
                    </a:lnTo>
                    <a:lnTo>
                      <a:pt x="181" y="211"/>
                    </a:lnTo>
                    <a:lnTo>
                      <a:pt x="181" y="186"/>
                    </a:lnTo>
                    <a:lnTo>
                      <a:pt x="186" y="186"/>
                    </a:lnTo>
                    <a:lnTo>
                      <a:pt x="186" y="196"/>
                    </a:lnTo>
                    <a:lnTo>
                      <a:pt x="191" y="196"/>
                    </a:lnTo>
                    <a:lnTo>
                      <a:pt x="191" y="201"/>
                    </a:lnTo>
                    <a:lnTo>
                      <a:pt x="186" y="201"/>
                    </a:lnTo>
                    <a:lnTo>
                      <a:pt x="186" y="201"/>
                    </a:lnTo>
                    <a:close/>
                    <a:moveTo>
                      <a:pt x="191" y="191"/>
                    </a:moveTo>
                    <a:lnTo>
                      <a:pt x="191" y="196"/>
                    </a:lnTo>
                    <a:lnTo>
                      <a:pt x="196" y="196"/>
                    </a:lnTo>
                    <a:lnTo>
                      <a:pt x="196" y="191"/>
                    </a:lnTo>
                    <a:lnTo>
                      <a:pt x="191" y="191"/>
                    </a:lnTo>
                    <a:lnTo>
                      <a:pt x="191" y="191"/>
                    </a:lnTo>
                    <a:close/>
                    <a:moveTo>
                      <a:pt x="196" y="186"/>
                    </a:moveTo>
                    <a:lnTo>
                      <a:pt x="201" y="186"/>
                    </a:lnTo>
                    <a:lnTo>
                      <a:pt x="201" y="191"/>
                    </a:lnTo>
                    <a:lnTo>
                      <a:pt x="196" y="191"/>
                    </a:lnTo>
                    <a:lnTo>
                      <a:pt x="196" y="186"/>
                    </a:lnTo>
                    <a:lnTo>
                      <a:pt x="196" y="186"/>
                    </a:lnTo>
                    <a:close/>
                    <a:moveTo>
                      <a:pt x="191" y="201"/>
                    </a:moveTo>
                    <a:lnTo>
                      <a:pt x="191" y="206"/>
                    </a:lnTo>
                    <a:lnTo>
                      <a:pt x="196" y="206"/>
                    </a:lnTo>
                    <a:lnTo>
                      <a:pt x="196" y="201"/>
                    </a:lnTo>
                    <a:lnTo>
                      <a:pt x="191" y="201"/>
                    </a:lnTo>
                    <a:lnTo>
                      <a:pt x="191" y="201"/>
                    </a:lnTo>
                    <a:close/>
                    <a:moveTo>
                      <a:pt x="196" y="206"/>
                    </a:moveTo>
                    <a:lnTo>
                      <a:pt x="201" y="206"/>
                    </a:lnTo>
                    <a:lnTo>
                      <a:pt x="201" y="211"/>
                    </a:lnTo>
                    <a:lnTo>
                      <a:pt x="196" y="211"/>
                    </a:lnTo>
                    <a:lnTo>
                      <a:pt x="196" y="206"/>
                    </a:lnTo>
                    <a:close/>
                    <a:moveTo>
                      <a:pt x="10" y="20"/>
                    </a:moveTo>
                    <a:lnTo>
                      <a:pt x="15" y="20"/>
                    </a:lnTo>
                    <a:lnTo>
                      <a:pt x="15" y="25"/>
                    </a:lnTo>
                    <a:lnTo>
                      <a:pt x="10" y="25"/>
                    </a:lnTo>
                    <a:lnTo>
                      <a:pt x="10" y="20"/>
                    </a:lnTo>
                    <a:lnTo>
                      <a:pt x="10" y="20"/>
                    </a:lnTo>
                    <a:close/>
                    <a:moveTo>
                      <a:pt x="151" y="43"/>
                    </a:moveTo>
                    <a:lnTo>
                      <a:pt x="151" y="47"/>
                    </a:lnTo>
                    <a:lnTo>
                      <a:pt x="151" y="47"/>
                    </a:lnTo>
                    <a:lnTo>
                      <a:pt x="151" y="52"/>
                    </a:lnTo>
                    <a:lnTo>
                      <a:pt x="151" y="52"/>
                    </a:lnTo>
                    <a:lnTo>
                      <a:pt x="151" y="58"/>
                    </a:lnTo>
                    <a:lnTo>
                      <a:pt x="146" y="58"/>
                    </a:lnTo>
                    <a:lnTo>
                      <a:pt x="146" y="52"/>
                    </a:lnTo>
                    <a:lnTo>
                      <a:pt x="151" y="52"/>
                    </a:lnTo>
                    <a:lnTo>
                      <a:pt x="151" y="47"/>
                    </a:lnTo>
                    <a:lnTo>
                      <a:pt x="146" y="47"/>
                    </a:lnTo>
                    <a:lnTo>
                      <a:pt x="146" y="43"/>
                    </a:lnTo>
                    <a:lnTo>
                      <a:pt x="151" y="43"/>
                    </a:lnTo>
                    <a:lnTo>
                      <a:pt x="151" y="43"/>
                    </a:lnTo>
                    <a:close/>
                    <a:moveTo>
                      <a:pt x="151" y="117"/>
                    </a:moveTo>
                    <a:lnTo>
                      <a:pt x="151" y="122"/>
                    </a:lnTo>
                    <a:lnTo>
                      <a:pt x="151" y="122"/>
                    </a:lnTo>
                    <a:lnTo>
                      <a:pt x="151" y="117"/>
                    </a:lnTo>
                    <a:lnTo>
                      <a:pt x="151" y="117"/>
                    </a:lnTo>
                    <a:lnTo>
                      <a:pt x="151" y="117"/>
                    </a:lnTo>
                    <a:close/>
                    <a:moveTo>
                      <a:pt x="151" y="154"/>
                    </a:moveTo>
                    <a:lnTo>
                      <a:pt x="151" y="159"/>
                    </a:lnTo>
                    <a:lnTo>
                      <a:pt x="151" y="159"/>
                    </a:lnTo>
                    <a:lnTo>
                      <a:pt x="151" y="154"/>
                    </a:lnTo>
                    <a:lnTo>
                      <a:pt x="151" y="154"/>
                    </a:lnTo>
                    <a:lnTo>
                      <a:pt x="151" y="154"/>
                    </a:lnTo>
                    <a:close/>
                    <a:moveTo>
                      <a:pt x="151" y="191"/>
                    </a:moveTo>
                    <a:lnTo>
                      <a:pt x="151" y="196"/>
                    </a:lnTo>
                    <a:lnTo>
                      <a:pt x="151" y="196"/>
                    </a:lnTo>
                    <a:lnTo>
                      <a:pt x="151" y="191"/>
                    </a:lnTo>
                    <a:lnTo>
                      <a:pt x="151" y="191"/>
                    </a:lnTo>
                    <a:lnTo>
                      <a:pt x="151" y="191"/>
                    </a:lnTo>
                    <a:close/>
                    <a:moveTo>
                      <a:pt x="5" y="15"/>
                    </a:moveTo>
                    <a:lnTo>
                      <a:pt x="5" y="20"/>
                    </a:lnTo>
                    <a:lnTo>
                      <a:pt x="10" y="20"/>
                    </a:lnTo>
                    <a:lnTo>
                      <a:pt x="10" y="15"/>
                    </a:lnTo>
                    <a:lnTo>
                      <a:pt x="5" y="15"/>
                    </a:lnTo>
                    <a:lnTo>
                      <a:pt x="5" y="15"/>
                    </a:lnTo>
                    <a:close/>
                    <a:moveTo>
                      <a:pt x="0" y="10"/>
                    </a:moveTo>
                    <a:lnTo>
                      <a:pt x="5" y="10"/>
                    </a:lnTo>
                    <a:lnTo>
                      <a:pt x="5" y="15"/>
                    </a:lnTo>
                    <a:lnTo>
                      <a:pt x="0" y="15"/>
                    </a:lnTo>
                    <a:lnTo>
                      <a:pt x="0" y="10"/>
                    </a:lnTo>
                    <a:lnTo>
                      <a:pt x="0" y="10"/>
                    </a:lnTo>
                    <a:close/>
                    <a:moveTo>
                      <a:pt x="5" y="5"/>
                    </a:moveTo>
                    <a:lnTo>
                      <a:pt x="5" y="10"/>
                    </a:lnTo>
                    <a:lnTo>
                      <a:pt x="10" y="10"/>
                    </a:lnTo>
                    <a:lnTo>
                      <a:pt x="10" y="5"/>
                    </a:lnTo>
                    <a:lnTo>
                      <a:pt x="5" y="5"/>
                    </a:lnTo>
                    <a:lnTo>
                      <a:pt x="5" y="5"/>
                    </a:lnTo>
                    <a:close/>
                    <a:moveTo>
                      <a:pt x="10" y="0"/>
                    </a:moveTo>
                    <a:lnTo>
                      <a:pt x="15" y="0"/>
                    </a:lnTo>
                    <a:lnTo>
                      <a:pt x="15" y="5"/>
                    </a:lnTo>
                    <a:lnTo>
                      <a:pt x="10" y="5"/>
                    </a:lnTo>
                    <a:lnTo>
                      <a:pt x="10" y="0"/>
                    </a:lnTo>
                    <a:lnTo>
                      <a:pt x="10" y="0"/>
                    </a:lnTo>
                    <a:close/>
                    <a:moveTo>
                      <a:pt x="25" y="25"/>
                    </a:moveTo>
                    <a:lnTo>
                      <a:pt x="25" y="0"/>
                    </a:lnTo>
                    <a:lnTo>
                      <a:pt x="30" y="0"/>
                    </a:lnTo>
                    <a:lnTo>
                      <a:pt x="30" y="10"/>
                    </a:lnTo>
                    <a:lnTo>
                      <a:pt x="40" y="10"/>
                    </a:lnTo>
                    <a:lnTo>
                      <a:pt x="40" y="0"/>
                    </a:lnTo>
                    <a:lnTo>
                      <a:pt x="45" y="0"/>
                    </a:lnTo>
                    <a:lnTo>
                      <a:pt x="45" y="25"/>
                    </a:lnTo>
                    <a:lnTo>
                      <a:pt x="40" y="25"/>
                    </a:lnTo>
                    <a:lnTo>
                      <a:pt x="40" y="15"/>
                    </a:lnTo>
                    <a:lnTo>
                      <a:pt x="30" y="15"/>
                    </a:lnTo>
                    <a:lnTo>
                      <a:pt x="30" y="25"/>
                    </a:lnTo>
                    <a:lnTo>
                      <a:pt x="25" y="25"/>
                    </a:lnTo>
                    <a:lnTo>
                      <a:pt x="25" y="25"/>
                    </a:lnTo>
                    <a:close/>
                    <a:moveTo>
                      <a:pt x="60" y="25"/>
                    </a:moveTo>
                    <a:lnTo>
                      <a:pt x="60" y="5"/>
                    </a:lnTo>
                    <a:lnTo>
                      <a:pt x="55" y="5"/>
                    </a:lnTo>
                    <a:lnTo>
                      <a:pt x="55" y="0"/>
                    </a:lnTo>
                    <a:lnTo>
                      <a:pt x="70" y="0"/>
                    </a:lnTo>
                    <a:lnTo>
                      <a:pt x="70" y="5"/>
                    </a:lnTo>
                    <a:lnTo>
                      <a:pt x="65" y="5"/>
                    </a:lnTo>
                    <a:lnTo>
                      <a:pt x="65" y="25"/>
                    </a:lnTo>
                    <a:lnTo>
                      <a:pt x="60" y="25"/>
                    </a:lnTo>
                    <a:lnTo>
                      <a:pt x="60" y="25"/>
                    </a:lnTo>
                    <a:close/>
                    <a:moveTo>
                      <a:pt x="80" y="25"/>
                    </a:moveTo>
                    <a:lnTo>
                      <a:pt x="80" y="0"/>
                    </a:lnTo>
                    <a:lnTo>
                      <a:pt x="85" y="0"/>
                    </a:lnTo>
                    <a:lnTo>
                      <a:pt x="85" y="25"/>
                    </a:lnTo>
                    <a:lnTo>
                      <a:pt x="80" y="25"/>
                    </a:lnTo>
                    <a:lnTo>
                      <a:pt x="80" y="25"/>
                    </a:lnTo>
                    <a:close/>
                    <a:moveTo>
                      <a:pt x="101" y="25"/>
                    </a:moveTo>
                    <a:lnTo>
                      <a:pt x="101" y="0"/>
                    </a:lnTo>
                    <a:lnTo>
                      <a:pt x="105" y="0"/>
                    </a:lnTo>
                    <a:lnTo>
                      <a:pt x="105" y="25"/>
                    </a:lnTo>
                    <a:lnTo>
                      <a:pt x="101" y="25"/>
                    </a:lnTo>
                    <a:lnTo>
                      <a:pt x="101" y="25"/>
                    </a:lnTo>
                    <a:close/>
                    <a:moveTo>
                      <a:pt x="96" y="5"/>
                    </a:moveTo>
                    <a:lnTo>
                      <a:pt x="101" y="5"/>
                    </a:lnTo>
                    <a:lnTo>
                      <a:pt x="101" y="10"/>
                    </a:lnTo>
                    <a:lnTo>
                      <a:pt x="96" y="10"/>
                    </a:lnTo>
                    <a:lnTo>
                      <a:pt x="96" y="5"/>
                    </a:lnTo>
                    <a:lnTo>
                      <a:pt x="96" y="5"/>
                    </a:lnTo>
                    <a:close/>
                    <a:moveTo>
                      <a:pt x="90" y="10"/>
                    </a:moveTo>
                    <a:lnTo>
                      <a:pt x="96" y="10"/>
                    </a:lnTo>
                    <a:lnTo>
                      <a:pt x="96" y="15"/>
                    </a:lnTo>
                    <a:lnTo>
                      <a:pt x="90" y="15"/>
                    </a:lnTo>
                    <a:lnTo>
                      <a:pt x="90" y="10"/>
                    </a:lnTo>
                    <a:lnTo>
                      <a:pt x="90" y="10"/>
                    </a:lnTo>
                    <a:close/>
                    <a:moveTo>
                      <a:pt x="85" y="5"/>
                    </a:moveTo>
                    <a:lnTo>
                      <a:pt x="85" y="10"/>
                    </a:lnTo>
                    <a:lnTo>
                      <a:pt x="90" y="10"/>
                    </a:lnTo>
                    <a:lnTo>
                      <a:pt x="90" y="5"/>
                    </a:lnTo>
                    <a:lnTo>
                      <a:pt x="85" y="5"/>
                    </a:lnTo>
                    <a:lnTo>
                      <a:pt x="85" y="5"/>
                    </a:lnTo>
                    <a:close/>
                    <a:moveTo>
                      <a:pt x="121" y="20"/>
                    </a:moveTo>
                    <a:lnTo>
                      <a:pt x="131" y="20"/>
                    </a:lnTo>
                    <a:lnTo>
                      <a:pt x="131" y="25"/>
                    </a:lnTo>
                    <a:lnTo>
                      <a:pt x="116" y="25"/>
                    </a:lnTo>
                    <a:lnTo>
                      <a:pt x="116" y="0"/>
                    </a:lnTo>
                    <a:lnTo>
                      <a:pt x="121" y="0"/>
                    </a:lnTo>
                    <a:lnTo>
                      <a:pt x="121" y="20"/>
                    </a:lnTo>
                    <a:lnTo>
                      <a:pt x="121" y="20"/>
                    </a:lnTo>
                    <a:close/>
                    <a:moveTo>
                      <a:pt x="10" y="58"/>
                    </a:moveTo>
                    <a:lnTo>
                      <a:pt x="15" y="58"/>
                    </a:lnTo>
                    <a:lnTo>
                      <a:pt x="15" y="63"/>
                    </a:lnTo>
                    <a:lnTo>
                      <a:pt x="10" y="63"/>
                    </a:lnTo>
                    <a:lnTo>
                      <a:pt x="10" y="58"/>
                    </a:lnTo>
                    <a:lnTo>
                      <a:pt x="10" y="58"/>
                    </a:lnTo>
                    <a:close/>
                    <a:moveTo>
                      <a:pt x="5" y="52"/>
                    </a:moveTo>
                    <a:lnTo>
                      <a:pt x="5" y="58"/>
                    </a:lnTo>
                    <a:lnTo>
                      <a:pt x="10" y="58"/>
                    </a:lnTo>
                    <a:lnTo>
                      <a:pt x="10" y="52"/>
                    </a:lnTo>
                    <a:lnTo>
                      <a:pt x="5" y="52"/>
                    </a:lnTo>
                    <a:lnTo>
                      <a:pt x="5" y="52"/>
                    </a:lnTo>
                    <a:close/>
                    <a:moveTo>
                      <a:pt x="0" y="47"/>
                    </a:moveTo>
                    <a:lnTo>
                      <a:pt x="5" y="47"/>
                    </a:lnTo>
                    <a:lnTo>
                      <a:pt x="5" y="52"/>
                    </a:lnTo>
                    <a:lnTo>
                      <a:pt x="0" y="52"/>
                    </a:lnTo>
                    <a:lnTo>
                      <a:pt x="0" y="47"/>
                    </a:lnTo>
                    <a:lnTo>
                      <a:pt x="0" y="47"/>
                    </a:lnTo>
                    <a:close/>
                    <a:moveTo>
                      <a:pt x="5" y="43"/>
                    </a:moveTo>
                    <a:lnTo>
                      <a:pt x="5" y="47"/>
                    </a:lnTo>
                    <a:lnTo>
                      <a:pt x="10" y="47"/>
                    </a:lnTo>
                    <a:lnTo>
                      <a:pt x="10" y="43"/>
                    </a:lnTo>
                    <a:lnTo>
                      <a:pt x="5" y="43"/>
                    </a:lnTo>
                    <a:lnTo>
                      <a:pt x="5" y="43"/>
                    </a:lnTo>
                    <a:close/>
                    <a:moveTo>
                      <a:pt x="10" y="37"/>
                    </a:moveTo>
                    <a:lnTo>
                      <a:pt x="15" y="37"/>
                    </a:lnTo>
                    <a:lnTo>
                      <a:pt x="15" y="43"/>
                    </a:lnTo>
                    <a:lnTo>
                      <a:pt x="10" y="43"/>
                    </a:lnTo>
                    <a:lnTo>
                      <a:pt x="10" y="37"/>
                    </a:lnTo>
                    <a:lnTo>
                      <a:pt x="10" y="37"/>
                    </a:lnTo>
                    <a:close/>
                    <a:moveTo>
                      <a:pt x="25" y="63"/>
                    </a:moveTo>
                    <a:lnTo>
                      <a:pt x="25" y="37"/>
                    </a:lnTo>
                    <a:lnTo>
                      <a:pt x="30" y="37"/>
                    </a:lnTo>
                    <a:lnTo>
                      <a:pt x="30" y="47"/>
                    </a:lnTo>
                    <a:lnTo>
                      <a:pt x="40" y="47"/>
                    </a:lnTo>
                    <a:lnTo>
                      <a:pt x="40" y="37"/>
                    </a:lnTo>
                    <a:lnTo>
                      <a:pt x="45" y="37"/>
                    </a:lnTo>
                    <a:lnTo>
                      <a:pt x="45" y="63"/>
                    </a:lnTo>
                    <a:lnTo>
                      <a:pt x="40" y="63"/>
                    </a:lnTo>
                    <a:lnTo>
                      <a:pt x="40" y="52"/>
                    </a:lnTo>
                    <a:lnTo>
                      <a:pt x="30" y="52"/>
                    </a:lnTo>
                    <a:lnTo>
                      <a:pt x="30" y="63"/>
                    </a:lnTo>
                    <a:lnTo>
                      <a:pt x="25" y="63"/>
                    </a:lnTo>
                    <a:lnTo>
                      <a:pt x="25" y="63"/>
                    </a:lnTo>
                    <a:close/>
                    <a:moveTo>
                      <a:pt x="70" y="43"/>
                    </a:moveTo>
                    <a:lnTo>
                      <a:pt x="60" y="43"/>
                    </a:lnTo>
                    <a:lnTo>
                      <a:pt x="60" y="47"/>
                    </a:lnTo>
                    <a:lnTo>
                      <a:pt x="70" y="47"/>
                    </a:lnTo>
                    <a:lnTo>
                      <a:pt x="70" y="52"/>
                    </a:lnTo>
                    <a:lnTo>
                      <a:pt x="60" y="52"/>
                    </a:lnTo>
                    <a:lnTo>
                      <a:pt x="60" y="58"/>
                    </a:lnTo>
                    <a:lnTo>
                      <a:pt x="70" y="58"/>
                    </a:lnTo>
                    <a:lnTo>
                      <a:pt x="70" y="63"/>
                    </a:lnTo>
                    <a:lnTo>
                      <a:pt x="55" y="63"/>
                    </a:lnTo>
                    <a:lnTo>
                      <a:pt x="55" y="37"/>
                    </a:lnTo>
                    <a:lnTo>
                      <a:pt x="70" y="37"/>
                    </a:lnTo>
                    <a:lnTo>
                      <a:pt x="70" y="43"/>
                    </a:lnTo>
                    <a:lnTo>
                      <a:pt x="70" y="43"/>
                    </a:lnTo>
                    <a:close/>
                    <a:moveTo>
                      <a:pt x="80" y="63"/>
                    </a:moveTo>
                    <a:lnTo>
                      <a:pt x="80" y="43"/>
                    </a:lnTo>
                    <a:lnTo>
                      <a:pt x="86" y="43"/>
                    </a:lnTo>
                    <a:lnTo>
                      <a:pt x="86" y="47"/>
                    </a:lnTo>
                    <a:lnTo>
                      <a:pt x="96" y="47"/>
                    </a:lnTo>
                    <a:lnTo>
                      <a:pt x="96" y="43"/>
                    </a:lnTo>
                    <a:lnTo>
                      <a:pt x="101" y="43"/>
                    </a:lnTo>
                    <a:lnTo>
                      <a:pt x="101" y="63"/>
                    </a:lnTo>
                    <a:lnTo>
                      <a:pt x="96" y="63"/>
                    </a:lnTo>
                    <a:lnTo>
                      <a:pt x="96" y="52"/>
                    </a:lnTo>
                    <a:lnTo>
                      <a:pt x="86" y="52"/>
                    </a:lnTo>
                    <a:lnTo>
                      <a:pt x="86" y="63"/>
                    </a:lnTo>
                    <a:lnTo>
                      <a:pt x="80" y="63"/>
                    </a:lnTo>
                    <a:lnTo>
                      <a:pt x="80" y="63"/>
                    </a:lnTo>
                    <a:close/>
                    <a:moveTo>
                      <a:pt x="86" y="37"/>
                    </a:moveTo>
                    <a:lnTo>
                      <a:pt x="86" y="43"/>
                    </a:lnTo>
                    <a:lnTo>
                      <a:pt x="96" y="43"/>
                    </a:lnTo>
                    <a:lnTo>
                      <a:pt x="96" y="37"/>
                    </a:lnTo>
                    <a:lnTo>
                      <a:pt x="86" y="37"/>
                    </a:lnTo>
                    <a:lnTo>
                      <a:pt x="86" y="37"/>
                    </a:lnTo>
                    <a:close/>
                    <a:moveTo>
                      <a:pt x="111" y="63"/>
                    </a:moveTo>
                    <a:lnTo>
                      <a:pt x="111" y="37"/>
                    </a:lnTo>
                    <a:lnTo>
                      <a:pt x="126" y="37"/>
                    </a:lnTo>
                    <a:lnTo>
                      <a:pt x="126" y="43"/>
                    </a:lnTo>
                    <a:lnTo>
                      <a:pt x="116" y="43"/>
                    </a:lnTo>
                    <a:lnTo>
                      <a:pt x="116" y="58"/>
                    </a:lnTo>
                    <a:lnTo>
                      <a:pt x="126" y="58"/>
                    </a:lnTo>
                    <a:lnTo>
                      <a:pt x="126" y="63"/>
                    </a:lnTo>
                    <a:lnTo>
                      <a:pt x="111" y="63"/>
                    </a:lnTo>
                    <a:lnTo>
                      <a:pt x="111" y="63"/>
                    </a:lnTo>
                    <a:close/>
                    <a:moveTo>
                      <a:pt x="131" y="43"/>
                    </a:moveTo>
                    <a:lnTo>
                      <a:pt x="126" y="43"/>
                    </a:lnTo>
                    <a:lnTo>
                      <a:pt x="126" y="58"/>
                    </a:lnTo>
                    <a:lnTo>
                      <a:pt x="131" y="58"/>
                    </a:lnTo>
                    <a:lnTo>
                      <a:pt x="131" y="43"/>
                    </a:lnTo>
                    <a:lnTo>
                      <a:pt x="131" y="43"/>
                    </a:lnTo>
                    <a:close/>
                    <a:moveTo>
                      <a:pt x="141" y="58"/>
                    </a:moveTo>
                    <a:lnTo>
                      <a:pt x="141" y="63"/>
                    </a:lnTo>
                    <a:lnTo>
                      <a:pt x="146" y="63"/>
                    </a:lnTo>
                    <a:lnTo>
                      <a:pt x="146" y="58"/>
                    </a:lnTo>
                    <a:lnTo>
                      <a:pt x="141" y="58"/>
                    </a:lnTo>
                    <a:lnTo>
                      <a:pt x="141" y="58"/>
                    </a:lnTo>
                    <a:close/>
                    <a:moveTo>
                      <a:pt x="141" y="37"/>
                    </a:moveTo>
                    <a:lnTo>
                      <a:pt x="141" y="43"/>
                    </a:lnTo>
                    <a:lnTo>
                      <a:pt x="146" y="43"/>
                    </a:lnTo>
                    <a:lnTo>
                      <a:pt x="146" y="37"/>
                    </a:lnTo>
                    <a:lnTo>
                      <a:pt x="141" y="37"/>
                    </a:lnTo>
                    <a:lnTo>
                      <a:pt x="141" y="37"/>
                    </a:lnTo>
                    <a:close/>
                    <a:moveTo>
                      <a:pt x="90" y="132"/>
                    </a:moveTo>
                    <a:lnTo>
                      <a:pt x="96" y="132"/>
                    </a:lnTo>
                    <a:lnTo>
                      <a:pt x="96" y="137"/>
                    </a:lnTo>
                    <a:lnTo>
                      <a:pt x="90" y="137"/>
                    </a:lnTo>
                    <a:lnTo>
                      <a:pt x="90" y="132"/>
                    </a:lnTo>
                    <a:lnTo>
                      <a:pt x="90" y="132"/>
                    </a:lnTo>
                    <a:close/>
                    <a:moveTo>
                      <a:pt x="85" y="127"/>
                    </a:moveTo>
                    <a:lnTo>
                      <a:pt x="85" y="132"/>
                    </a:lnTo>
                    <a:lnTo>
                      <a:pt x="90" y="132"/>
                    </a:lnTo>
                    <a:lnTo>
                      <a:pt x="90" y="127"/>
                    </a:lnTo>
                    <a:lnTo>
                      <a:pt x="85" y="127"/>
                    </a:lnTo>
                    <a:lnTo>
                      <a:pt x="85" y="127"/>
                    </a:lnTo>
                    <a:close/>
                    <a:moveTo>
                      <a:pt x="80" y="122"/>
                    </a:moveTo>
                    <a:lnTo>
                      <a:pt x="85" y="122"/>
                    </a:lnTo>
                    <a:lnTo>
                      <a:pt x="85" y="127"/>
                    </a:lnTo>
                    <a:lnTo>
                      <a:pt x="80" y="127"/>
                    </a:lnTo>
                    <a:lnTo>
                      <a:pt x="80" y="122"/>
                    </a:lnTo>
                    <a:lnTo>
                      <a:pt x="80" y="122"/>
                    </a:lnTo>
                    <a:close/>
                    <a:moveTo>
                      <a:pt x="85" y="117"/>
                    </a:moveTo>
                    <a:lnTo>
                      <a:pt x="85" y="122"/>
                    </a:lnTo>
                    <a:lnTo>
                      <a:pt x="90" y="122"/>
                    </a:lnTo>
                    <a:lnTo>
                      <a:pt x="90" y="117"/>
                    </a:lnTo>
                    <a:lnTo>
                      <a:pt x="85" y="117"/>
                    </a:lnTo>
                    <a:lnTo>
                      <a:pt x="85" y="117"/>
                    </a:lnTo>
                    <a:close/>
                    <a:moveTo>
                      <a:pt x="90" y="112"/>
                    </a:moveTo>
                    <a:lnTo>
                      <a:pt x="96" y="112"/>
                    </a:lnTo>
                    <a:lnTo>
                      <a:pt x="96" y="117"/>
                    </a:lnTo>
                    <a:lnTo>
                      <a:pt x="90" y="117"/>
                    </a:lnTo>
                    <a:lnTo>
                      <a:pt x="90" y="112"/>
                    </a:lnTo>
                    <a:lnTo>
                      <a:pt x="90" y="112"/>
                    </a:lnTo>
                    <a:close/>
                    <a:moveTo>
                      <a:pt x="111" y="132"/>
                    </a:moveTo>
                    <a:lnTo>
                      <a:pt x="121" y="132"/>
                    </a:lnTo>
                    <a:lnTo>
                      <a:pt x="121" y="137"/>
                    </a:lnTo>
                    <a:lnTo>
                      <a:pt x="105" y="137"/>
                    </a:lnTo>
                    <a:lnTo>
                      <a:pt x="105" y="112"/>
                    </a:lnTo>
                    <a:lnTo>
                      <a:pt x="111" y="112"/>
                    </a:lnTo>
                    <a:lnTo>
                      <a:pt x="111" y="132"/>
                    </a:lnTo>
                    <a:lnTo>
                      <a:pt x="111" y="132"/>
                    </a:lnTo>
                    <a:close/>
                    <a:moveTo>
                      <a:pt x="131" y="137"/>
                    </a:moveTo>
                    <a:lnTo>
                      <a:pt x="131" y="112"/>
                    </a:lnTo>
                    <a:lnTo>
                      <a:pt x="136" y="112"/>
                    </a:lnTo>
                    <a:lnTo>
                      <a:pt x="136" y="137"/>
                    </a:lnTo>
                    <a:lnTo>
                      <a:pt x="131" y="137"/>
                    </a:lnTo>
                    <a:lnTo>
                      <a:pt x="131" y="137"/>
                    </a:lnTo>
                    <a:close/>
                    <a:moveTo>
                      <a:pt x="146" y="137"/>
                    </a:moveTo>
                    <a:lnTo>
                      <a:pt x="151" y="137"/>
                    </a:lnTo>
                    <a:lnTo>
                      <a:pt x="151" y="112"/>
                    </a:lnTo>
                    <a:lnTo>
                      <a:pt x="146" y="112"/>
                    </a:lnTo>
                    <a:lnTo>
                      <a:pt x="146" y="137"/>
                    </a:lnTo>
                    <a:lnTo>
                      <a:pt x="146" y="137"/>
                    </a:lnTo>
                    <a:close/>
                    <a:moveTo>
                      <a:pt x="90" y="169"/>
                    </a:moveTo>
                    <a:lnTo>
                      <a:pt x="96" y="169"/>
                    </a:lnTo>
                    <a:lnTo>
                      <a:pt x="96" y="174"/>
                    </a:lnTo>
                    <a:lnTo>
                      <a:pt x="90" y="174"/>
                    </a:lnTo>
                    <a:lnTo>
                      <a:pt x="90" y="169"/>
                    </a:lnTo>
                    <a:lnTo>
                      <a:pt x="90" y="169"/>
                    </a:lnTo>
                    <a:close/>
                    <a:moveTo>
                      <a:pt x="85" y="164"/>
                    </a:moveTo>
                    <a:lnTo>
                      <a:pt x="85" y="169"/>
                    </a:lnTo>
                    <a:lnTo>
                      <a:pt x="90" y="169"/>
                    </a:lnTo>
                    <a:lnTo>
                      <a:pt x="90" y="164"/>
                    </a:lnTo>
                    <a:lnTo>
                      <a:pt x="85" y="164"/>
                    </a:lnTo>
                    <a:lnTo>
                      <a:pt x="85" y="164"/>
                    </a:lnTo>
                    <a:close/>
                    <a:moveTo>
                      <a:pt x="80" y="159"/>
                    </a:moveTo>
                    <a:lnTo>
                      <a:pt x="85" y="159"/>
                    </a:lnTo>
                    <a:lnTo>
                      <a:pt x="85" y="164"/>
                    </a:lnTo>
                    <a:lnTo>
                      <a:pt x="80" y="164"/>
                    </a:lnTo>
                    <a:lnTo>
                      <a:pt x="80" y="159"/>
                    </a:lnTo>
                    <a:lnTo>
                      <a:pt x="80" y="159"/>
                    </a:lnTo>
                    <a:close/>
                    <a:moveTo>
                      <a:pt x="85" y="154"/>
                    </a:moveTo>
                    <a:lnTo>
                      <a:pt x="85" y="159"/>
                    </a:lnTo>
                    <a:lnTo>
                      <a:pt x="90" y="159"/>
                    </a:lnTo>
                    <a:lnTo>
                      <a:pt x="90" y="154"/>
                    </a:lnTo>
                    <a:lnTo>
                      <a:pt x="85" y="154"/>
                    </a:lnTo>
                    <a:lnTo>
                      <a:pt x="85" y="154"/>
                    </a:lnTo>
                    <a:close/>
                    <a:moveTo>
                      <a:pt x="90" y="149"/>
                    </a:moveTo>
                    <a:lnTo>
                      <a:pt x="96" y="149"/>
                    </a:lnTo>
                    <a:lnTo>
                      <a:pt x="96" y="154"/>
                    </a:lnTo>
                    <a:lnTo>
                      <a:pt x="90" y="154"/>
                    </a:lnTo>
                    <a:lnTo>
                      <a:pt x="90" y="149"/>
                    </a:lnTo>
                    <a:lnTo>
                      <a:pt x="90" y="149"/>
                    </a:lnTo>
                    <a:close/>
                    <a:moveTo>
                      <a:pt x="111" y="169"/>
                    </a:moveTo>
                    <a:lnTo>
                      <a:pt x="121" y="169"/>
                    </a:lnTo>
                    <a:lnTo>
                      <a:pt x="121" y="174"/>
                    </a:lnTo>
                    <a:lnTo>
                      <a:pt x="105" y="174"/>
                    </a:lnTo>
                    <a:lnTo>
                      <a:pt x="105" y="149"/>
                    </a:lnTo>
                    <a:lnTo>
                      <a:pt x="111" y="149"/>
                    </a:lnTo>
                    <a:lnTo>
                      <a:pt x="111" y="169"/>
                    </a:lnTo>
                    <a:lnTo>
                      <a:pt x="111" y="169"/>
                    </a:lnTo>
                    <a:close/>
                    <a:moveTo>
                      <a:pt x="131" y="174"/>
                    </a:moveTo>
                    <a:lnTo>
                      <a:pt x="131" y="149"/>
                    </a:lnTo>
                    <a:lnTo>
                      <a:pt x="136" y="149"/>
                    </a:lnTo>
                    <a:lnTo>
                      <a:pt x="136" y="174"/>
                    </a:lnTo>
                    <a:lnTo>
                      <a:pt x="131" y="174"/>
                    </a:lnTo>
                    <a:lnTo>
                      <a:pt x="131" y="174"/>
                    </a:lnTo>
                    <a:close/>
                    <a:moveTo>
                      <a:pt x="146" y="174"/>
                    </a:moveTo>
                    <a:lnTo>
                      <a:pt x="151" y="174"/>
                    </a:lnTo>
                    <a:lnTo>
                      <a:pt x="151" y="149"/>
                    </a:lnTo>
                    <a:lnTo>
                      <a:pt x="146" y="149"/>
                    </a:lnTo>
                    <a:lnTo>
                      <a:pt x="146" y="174"/>
                    </a:lnTo>
                    <a:lnTo>
                      <a:pt x="146" y="174"/>
                    </a:lnTo>
                    <a:close/>
                    <a:moveTo>
                      <a:pt x="90" y="206"/>
                    </a:moveTo>
                    <a:lnTo>
                      <a:pt x="96" y="206"/>
                    </a:lnTo>
                    <a:lnTo>
                      <a:pt x="96" y="211"/>
                    </a:lnTo>
                    <a:lnTo>
                      <a:pt x="90" y="211"/>
                    </a:lnTo>
                    <a:lnTo>
                      <a:pt x="90" y="206"/>
                    </a:lnTo>
                    <a:lnTo>
                      <a:pt x="90" y="206"/>
                    </a:lnTo>
                    <a:close/>
                    <a:moveTo>
                      <a:pt x="85" y="201"/>
                    </a:moveTo>
                    <a:lnTo>
                      <a:pt x="85" y="206"/>
                    </a:lnTo>
                    <a:lnTo>
                      <a:pt x="90" y="206"/>
                    </a:lnTo>
                    <a:lnTo>
                      <a:pt x="90" y="201"/>
                    </a:lnTo>
                    <a:lnTo>
                      <a:pt x="85" y="201"/>
                    </a:lnTo>
                    <a:lnTo>
                      <a:pt x="85" y="201"/>
                    </a:lnTo>
                    <a:close/>
                    <a:moveTo>
                      <a:pt x="80" y="196"/>
                    </a:moveTo>
                    <a:lnTo>
                      <a:pt x="85" y="196"/>
                    </a:lnTo>
                    <a:lnTo>
                      <a:pt x="85" y="201"/>
                    </a:lnTo>
                    <a:lnTo>
                      <a:pt x="80" y="201"/>
                    </a:lnTo>
                    <a:lnTo>
                      <a:pt x="80" y="196"/>
                    </a:lnTo>
                    <a:lnTo>
                      <a:pt x="80" y="196"/>
                    </a:lnTo>
                    <a:close/>
                    <a:moveTo>
                      <a:pt x="85" y="191"/>
                    </a:moveTo>
                    <a:lnTo>
                      <a:pt x="85" y="196"/>
                    </a:lnTo>
                    <a:lnTo>
                      <a:pt x="90" y="196"/>
                    </a:lnTo>
                    <a:lnTo>
                      <a:pt x="90" y="191"/>
                    </a:lnTo>
                    <a:lnTo>
                      <a:pt x="85" y="191"/>
                    </a:lnTo>
                    <a:lnTo>
                      <a:pt x="85" y="191"/>
                    </a:lnTo>
                    <a:close/>
                    <a:moveTo>
                      <a:pt x="90" y="186"/>
                    </a:moveTo>
                    <a:lnTo>
                      <a:pt x="96" y="186"/>
                    </a:lnTo>
                    <a:lnTo>
                      <a:pt x="96" y="191"/>
                    </a:lnTo>
                    <a:lnTo>
                      <a:pt x="90" y="191"/>
                    </a:lnTo>
                    <a:lnTo>
                      <a:pt x="90" y="186"/>
                    </a:lnTo>
                    <a:lnTo>
                      <a:pt x="90" y="186"/>
                    </a:lnTo>
                    <a:close/>
                    <a:moveTo>
                      <a:pt x="111" y="206"/>
                    </a:moveTo>
                    <a:lnTo>
                      <a:pt x="121" y="206"/>
                    </a:lnTo>
                    <a:lnTo>
                      <a:pt x="121" y="211"/>
                    </a:lnTo>
                    <a:lnTo>
                      <a:pt x="105" y="211"/>
                    </a:lnTo>
                    <a:lnTo>
                      <a:pt x="105" y="186"/>
                    </a:lnTo>
                    <a:lnTo>
                      <a:pt x="111" y="186"/>
                    </a:lnTo>
                    <a:lnTo>
                      <a:pt x="111" y="206"/>
                    </a:lnTo>
                    <a:lnTo>
                      <a:pt x="111" y="206"/>
                    </a:lnTo>
                    <a:close/>
                    <a:moveTo>
                      <a:pt x="131" y="211"/>
                    </a:moveTo>
                    <a:lnTo>
                      <a:pt x="131" y="186"/>
                    </a:lnTo>
                    <a:lnTo>
                      <a:pt x="136" y="186"/>
                    </a:lnTo>
                    <a:lnTo>
                      <a:pt x="136" y="211"/>
                    </a:lnTo>
                    <a:lnTo>
                      <a:pt x="131" y="211"/>
                    </a:lnTo>
                    <a:lnTo>
                      <a:pt x="131" y="211"/>
                    </a:lnTo>
                    <a:close/>
                    <a:moveTo>
                      <a:pt x="146" y="211"/>
                    </a:moveTo>
                    <a:lnTo>
                      <a:pt x="151" y="211"/>
                    </a:lnTo>
                    <a:lnTo>
                      <a:pt x="151" y="186"/>
                    </a:lnTo>
                    <a:lnTo>
                      <a:pt x="146" y="186"/>
                    </a:lnTo>
                    <a:lnTo>
                      <a:pt x="146" y="211"/>
                    </a:lnTo>
                    <a:lnTo>
                      <a:pt x="146" y="211"/>
                    </a:lnTo>
                    <a:close/>
                    <a:moveTo>
                      <a:pt x="10" y="244"/>
                    </a:moveTo>
                    <a:lnTo>
                      <a:pt x="15" y="244"/>
                    </a:lnTo>
                    <a:lnTo>
                      <a:pt x="15" y="248"/>
                    </a:lnTo>
                    <a:lnTo>
                      <a:pt x="10" y="248"/>
                    </a:lnTo>
                    <a:lnTo>
                      <a:pt x="10" y="244"/>
                    </a:lnTo>
                    <a:lnTo>
                      <a:pt x="10" y="244"/>
                    </a:lnTo>
                    <a:close/>
                    <a:moveTo>
                      <a:pt x="5" y="239"/>
                    </a:moveTo>
                    <a:lnTo>
                      <a:pt x="5" y="244"/>
                    </a:lnTo>
                    <a:lnTo>
                      <a:pt x="10" y="244"/>
                    </a:lnTo>
                    <a:lnTo>
                      <a:pt x="10" y="239"/>
                    </a:lnTo>
                    <a:lnTo>
                      <a:pt x="5" y="239"/>
                    </a:lnTo>
                    <a:lnTo>
                      <a:pt x="5" y="239"/>
                    </a:lnTo>
                    <a:close/>
                    <a:moveTo>
                      <a:pt x="0" y="233"/>
                    </a:moveTo>
                    <a:lnTo>
                      <a:pt x="5" y="233"/>
                    </a:lnTo>
                    <a:lnTo>
                      <a:pt x="5" y="239"/>
                    </a:lnTo>
                    <a:lnTo>
                      <a:pt x="0" y="239"/>
                    </a:lnTo>
                    <a:lnTo>
                      <a:pt x="0" y="233"/>
                    </a:lnTo>
                    <a:lnTo>
                      <a:pt x="0" y="233"/>
                    </a:lnTo>
                    <a:close/>
                    <a:moveTo>
                      <a:pt x="5" y="228"/>
                    </a:moveTo>
                    <a:lnTo>
                      <a:pt x="5" y="233"/>
                    </a:lnTo>
                    <a:lnTo>
                      <a:pt x="10" y="233"/>
                    </a:lnTo>
                    <a:lnTo>
                      <a:pt x="10" y="228"/>
                    </a:lnTo>
                    <a:lnTo>
                      <a:pt x="5" y="228"/>
                    </a:lnTo>
                    <a:lnTo>
                      <a:pt x="5" y="228"/>
                    </a:lnTo>
                    <a:close/>
                    <a:moveTo>
                      <a:pt x="10" y="224"/>
                    </a:moveTo>
                    <a:lnTo>
                      <a:pt x="15" y="224"/>
                    </a:lnTo>
                    <a:lnTo>
                      <a:pt x="15" y="228"/>
                    </a:lnTo>
                    <a:lnTo>
                      <a:pt x="10" y="228"/>
                    </a:lnTo>
                    <a:lnTo>
                      <a:pt x="10" y="224"/>
                    </a:lnTo>
                    <a:lnTo>
                      <a:pt x="10" y="224"/>
                    </a:lnTo>
                    <a:close/>
                    <a:moveTo>
                      <a:pt x="30" y="244"/>
                    </a:moveTo>
                    <a:lnTo>
                      <a:pt x="40" y="244"/>
                    </a:lnTo>
                    <a:lnTo>
                      <a:pt x="40" y="248"/>
                    </a:lnTo>
                    <a:lnTo>
                      <a:pt x="25" y="248"/>
                    </a:lnTo>
                    <a:lnTo>
                      <a:pt x="25" y="224"/>
                    </a:lnTo>
                    <a:lnTo>
                      <a:pt x="30" y="224"/>
                    </a:lnTo>
                    <a:lnTo>
                      <a:pt x="30" y="244"/>
                    </a:lnTo>
                    <a:lnTo>
                      <a:pt x="30" y="244"/>
                    </a:lnTo>
                    <a:close/>
                    <a:moveTo>
                      <a:pt x="50" y="248"/>
                    </a:moveTo>
                    <a:lnTo>
                      <a:pt x="50" y="224"/>
                    </a:lnTo>
                    <a:lnTo>
                      <a:pt x="55" y="224"/>
                    </a:lnTo>
                    <a:lnTo>
                      <a:pt x="55" y="248"/>
                    </a:lnTo>
                    <a:lnTo>
                      <a:pt x="50" y="248"/>
                    </a:lnTo>
                    <a:lnTo>
                      <a:pt x="50" y="248"/>
                    </a:lnTo>
                    <a:close/>
                    <a:moveTo>
                      <a:pt x="65" y="248"/>
                    </a:moveTo>
                    <a:lnTo>
                      <a:pt x="65" y="224"/>
                    </a:lnTo>
                    <a:lnTo>
                      <a:pt x="70" y="224"/>
                    </a:lnTo>
                    <a:lnTo>
                      <a:pt x="70" y="248"/>
                    </a:lnTo>
                    <a:lnTo>
                      <a:pt x="65" y="248"/>
                    </a:lnTo>
                    <a:lnTo>
                      <a:pt x="65" y="248"/>
                    </a:lnTo>
                    <a:close/>
                    <a:moveTo>
                      <a:pt x="85" y="248"/>
                    </a:moveTo>
                    <a:lnTo>
                      <a:pt x="85" y="224"/>
                    </a:lnTo>
                    <a:lnTo>
                      <a:pt x="90" y="224"/>
                    </a:lnTo>
                    <a:lnTo>
                      <a:pt x="90" y="248"/>
                    </a:lnTo>
                    <a:lnTo>
                      <a:pt x="85" y="248"/>
                    </a:lnTo>
                    <a:lnTo>
                      <a:pt x="85" y="248"/>
                    </a:lnTo>
                    <a:close/>
                    <a:moveTo>
                      <a:pt x="80" y="239"/>
                    </a:moveTo>
                    <a:lnTo>
                      <a:pt x="85" y="239"/>
                    </a:lnTo>
                    <a:lnTo>
                      <a:pt x="85" y="244"/>
                    </a:lnTo>
                    <a:lnTo>
                      <a:pt x="80" y="244"/>
                    </a:lnTo>
                    <a:lnTo>
                      <a:pt x="80" y="239"/>
                    </a:lnTo>
                    <a:lnTo>
                      <a:pt x="80" y="239"/>
                    </a:lnTo>
                    <a:close/>
                    <a:moveTo>
                      <a:pt x="75" y="233"/>
                    </a:moveTo>
                    <a:lnTo>
                      <a:pt x="80" y="233"/>
                    </a:lnTo>
                    <a:lnTo>
                      <a:pt x="80" y="239"/>
                    </a:lnTo>
                    <a:lnTo>
                      <a:pt x="75" y="239"/>
                    </a:lnTo>
                    <a:lnTo>
                      <a:pt x="75" y="233"/>
                    </a:lnTo>
                    <a:lnTo>
                      <a:pt x="75" y="233"/>
                    </a:lnTo>
                    <a:close/>
                    <a:moveTo>
                      <a:pt x="70" y="228"/>
                    </a:moveTo>
                    <a:lnTo>
                      <a:pt x="70" y="233"/>
                    </a:lnTo>
                    <a:lnTo>
                      <a:pt x="75" y="233"/>
                    </a:lnTo>
                    <a:lnTo>
                      <a:pt x="75" y="228"/>
                    </a:lnTo>
                    <a:lnTo>
                      <a:pt x="70" y="228"/>
                    </a:lnTo>
                    <a:lnTo>
                      <a:pt x="70" y="228"/>
                    </a:lnTo>
                    <a:close/>
                    <a:moveTo>
                      <a:pt x="105" y="239"/>
                    </a:moveTo>
                    <a:lnTo>
                      <a:pt x="105" y="248"/>
                    </a:lnTo>
                    <a:lnTo>
                      <a:pt x="101" y="248"/>
                    </a:lnTo>
                    <a:lnTo>
                      <a:pt x="101" y="224"/>
                    </a:lnTo>
                    <a:lnTo>
                      <a:pt x="105" y="224"/>
                    </a:lnTo>
                    <a:lnTo>
                      <a:pt x="105" y="233"/>
                    </a:lnTo>
                    <a:lnTo>
                      <a:pt x="111" y="233"/>
                    </a:lnTo>
                    <a:lnTo>
                      <a:pt x="111" y="239"/>
                    </a:lnTo>
                    <a:lnTo>
                      <a:pt x="105" y="239"/>
                    </a:lnTo>
                    <a:lnTo>
                      <a:pt x="105" y="239"/>
                    </a:lnTo>
                    <a:close/>
                    <a:moveTo>
                      <a:pt x="111" y="228"/>
                    </a:moveTo>
                    <a:lnTo>
                      <a:pt x="111" y="233"/>
                    </a:lnTo>
                    <a:lnTo>
                      <a:pt x="116" y="233"/>
                    </a:lnTo>
                    <a:lnTo>
                      <a:pt x="116" y="228"/>
                    </a:lnTo>
                    <a:lnTo>
                      <a:pt x="111" y="228"/>
                    </a:lnTo>
                    <a:lnTo>
                      <a:pt x="111" y="228"/>
                    </a:lnTo>
                    <a:close/>
                    <a:moveTo>
                      <a:pt x="116" y="224"/>
                    </a:moveTo>
                    <a:lnTo>
                      <a:pt x="121" y="224"/>
                    </a:lnTo>
                    <a:lnTo>
                      <a:pt x="121" y="228"/>
                    </a:lnTo>
                    <a:lnTo>
                      <a:pt x="116" y="228"/>
                    </a:lnTo>
                    <a:lnTo>
                      <a:pt x="116" y="224"/>
                    </a:lnTo>
                    <a:lnTo>
                      <a:pt x="116" y="224"/>
                    </a:lnTo>
                    <a:close/>
                    <a:moveTo>
                      <a:pt x="111" y="239"/>
                    </a:moveTo>
                    <a:lnTo>
                      <a:pt x="111" y="244"/>
                    </a:lnTo>
                    <a:lnTo>
                      <a:pt x="116" y="244"/>
                    </a:lnTo>
                    <a:lnTo>
                      <a:pt x="116" y="239"/>
                    </a:lnTo>
                    <a:lnTo>
                      <a:pt x="111" y="239"/>
                    </a:lnTo>
                    <a:lnTo>
                      <a:pt x="111" y="239"/>
                    </a:lnTo>
                    <a:close/>
                    <a:moveTo>
                      <a:pt x="116" y="244"/>
                    </a:moveTo>
                    <a:lnTo>
                      <a:pt x="121" y="244"/>
                    </a:lnTo>
                    <a:lnTo>
                      <a:pt x="121" y="248"/>
                    </a:lnTo>
                    <a:lnTo>
                      <a:pt x="116" y="248"/>
                    </a:lnTo>
                    <a:lnTo>
                      <a:pt x="116" y="244"/>
                    </a:lnTo>
                    <a:close/>
                  </a:path>
                </a:pathLst>
              </a:custGeom>
              <a:solidFill>
                <a:schemeClr val="accent4">
                  <a:lumMod val="20000"/>
                  <a:lumOff val="8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7" name="Freeform 11"/>
              <p:cNvSpPr>
                <a:spLocks noEditPoints="1"/>
              </p:cNvSpPr>
              <p:nvPr/>
            </p:nvSpPr>
            <p:spPr bwMode="auto">
              <a:xfrm>
                <a:off x="3739286" y="2109002"/>
                <a:ext cx="434771" cy="630544"/>
              </a:xfrm>
              <a:custGeom>
                <a:avLst/>
                <a:gdLst>
                  <a:gd name="T0" fmla="*/ 709 w 966"/>
                  <a:gd name="T1" fmla="*/ 1316 h 1401"/>
                  <a:gd name="T2" fmla="*/ 709 w 966"/>
                  <a:gd name="T3" fmla="*/ 1106 h 1401"/>
                  <a:gd name="T4" fmla="*/ 695 w 966"/>
                  <a:gd name="T5" fmla="*/ 925 h 1401"/>
                  <a:gd name="T6" fmla="*/ 695 w 966"/>
                  <a:gd name="T7" fmla="*/ 868 h 1401"/>
                  <a:gd name="T8" fmla="*/ 695 w 966"/>
                  <a:gd name="T9" fmla="*/ 772 h 1401"/>
                  <a:gd name="T10" fmla="*/ 709 w 966"/>
                  <a:gd name="T11" fmla="*/ 658 h 1401"/>
                  <a:gd name="T12" fmla="*/ 964 w 966"/>
                  <a:gd name="T13" fmla="*/ 57 h 1401"/>
                  <a:gd name="T14" fmla="*/ 966 w 966"/>
                  <a:gd name="T15" fmla="*/ 687 h 1401"/>
                  <a:gd name="T16" fmla="*/ 966 w 966"/>
                  <a:gd name="T17" fmla="*/ 840 h 1401"/>
                  <a:gd name="T18" fmla="*/ 936 w 966"/>
                  <a:gd name="T19" fmla="*/ 840 h 1401"/>
                  <a:gd name="T20" fmla="*/ 964 w 966"/>
                  <a:gd name="T21" fmla="*/ 1142 h 1401"/>
                  <a:gd name="T22" fmla="*/ 879 w 966"/>
                  <a:gd name="T23" fmla="*/ 1316 h 1401"/>
                  <a:gd name="T24" fmla="*/ 879 w 966"/>
                  <a:gd name="T25" fmla="*/ 114 h 1401"/>
                  <a:gd name="T26" fmla="*/ 879 w 966"/>
                  <a:gd name="T27" fmla="*/ 85 h 1401"/>
                  <a:gd name="T28" fmla="*/ 794 w 966"/>
                  <a:gd name="T29" fmla="*/ 29 h 1401"/>
                  <a:gd name="T30" fmla="*/ 766 w 966"/>
                  <a:gd name="T31" fmla="*/ 630 h 1401"/>
                  <a:gd name="T32" fmla="*/ 709 w 966"/>
                  <a:gd name="T33" fmla="*/ 982 h 1401"/>
                  <a:gd name="T34" fmla="*/ 822 w 966"/>
                  <a:gd name="T35" fmla="*/ 925 h 1401"/>
                  <a:gd name="T36" fmla="*/ 709 w 966"/>
                  <a:gd name="T37" fmla="*/ 1106 h 1401"/>
                  <a:gd name="T38" fmla="*/ 879 w 966"/>
                  <a:gd name="T39" fmla="*/ 1078 h 1401"/>
                  <a:gd name="T40" fmla="*/ 794 w 966"/>
                  <a:gd name="T41" fmla="*/ 1192 h 1401"/>
                  <a:gd name="T42" fmla="*/ 695 w 966"/>
                  <a:gd name="T43" fmla="*/ 85 h 1401"/>
                  <a:gd name="T44" fmla="*/ 695 w 966"/>
                  <a:gd name="T45" fmla="*/ 687 h 1401"/>
                  <a:gd name="T46" fmla="*/ 695 w 966"/>
                  <a:gd name="T47" fmla="*/ 840 h 1401"/>
                  <a:gd name="T48" fmla="*/ 624 w 966"/>
                  <a:gd name="T49" fmla="*/ 840 h 1401"/>
                  <a:gd name="T50" fmla="*/ 652 w 966"/>
                  <a:gd name="T51" fmla="*/ 1078 h 1401"/>
                  <a:gd name="T52" fmla="*/ 695 w 966"/>
                  <a:gd name="T53" fmla="*/ 1135 h 1401"/>
                  <a:gd name="T54" fmla="*/ 695 w 966"/>
                  <a:gd name="T55" fmla="*/ 1288 h 1401"/>
                  <a:gd name="T56" fmla="*/ 567 w 966"/>
                  <a:gd name="T57" fmla="*/ 1345 h 1401"/>
                  <a:gd name="T58" fmla="*/ 539 w 966"/>
                  <a:gd name="T59" fmla="*/ 1106 h 1401"/>
                  <a:gd name="T60" fmla="*/ 539 w 966"/>
                  <a:gd name="T61" fmla="*/ 897 h 1401"/>
                  <a:gd name="T62" fmla="*/ 539 w 966"/>
                  <a:gd name="T63" fmla="*/ 715 h 1401"/>
                  <a:gd name="T64" fmla="*/ 524 w 966"/>
                  <a:gd name="T65" fmla="*/ 630 h 1401"/>
                  <a:gd name="T66" fmla="*/ 595 w 966"/>
                  <a:gd name="T67" fmla="*/ 142 h 1401"/>
                  <a:gd name="T68" fmla="*/ 652 w 966"/>
                  <a:gd name="T69" fmla="*/ 57 h 1401"/>
                  <a:gd name="T70" fmla="*/ 567 w 966"/>
                  <a:gd name="T71" fmla="*/ 658 h 1401"/>
                  <a:gd name="T72" fmla="*/ 453 w 966"/>
                  <a:gd name="T73" fmla="*/ 142 h 1401"/>
                  <a:gd name="T74" fmla="*/ 524 w 966"/>
                  <a:gd name="T75" fmla="*/ 687 h 1401"/>
                  <a:gd name="T76" fmla="*/ 510 w 966"/>
                  <a:gd name="T77" fmla="*/ 743 h 1401"/>
                  <a:gd name="T78" fmla="*/ 482 w 966"/>
                  <a:gd name="T79" fmla="*/ 840 h 1401"/>
                  <a:gd name="T80" fmla="*/ 482 w 966"/>
                  <a:gd name="T81" fmla="*/ 1050 h 1401"/>
                  <a:gd name="T82" fmla="*/ 510 w 966"/>
                  <a:gd name="T83" fmla="*/ 1345 h 1401"/>
                  <a:gd name="T84" fmla="*/ 241 w 966"/>
                  <a:gd name="T85" fmla="*/ 1373 h 1401"/>
                  <a:gd name="T86" fmla="*/ 255 w 966"/>
                  <a:gd name="T87" fmla="*/ 1288 h 1401"/>
                  <a:gd name="T88" fmla="*/ 397 w 966"/>
                  <a:gd name="T89" fmla="*/ 0 h 1401"/>
                  <a:gd name="T90" fmla="*/ 340 w 966"/>
                  <a:gd name="T91" fmla="*/ 57 h 1401"/>
                  <a:gd name="T92" fmla="*/ 255 w 966"/>
                  <a:gd name="T93" fmla="*/ 1288 h 1401"/>
                  <a:gd name="T94" fmla="*/ 255 w 966"/>
                  <a:gd name="T95" fmla="*/ 1373 h 1401"/>
                  <a:gd name="T96" fmla="*/ 425 w 966"/>
                  <a:gd name="T97" fmla="*/ 1401 h 1401"/>
                  <a:gd name="T98" fmla="*/ 56 w 966"/>
                  <a:gd name="T99" fmla="*/ 114 h 1401"/>
                  <a:gd name="T100" fmla="*/ 170 w 966"/>
                  <a:gd name="T101" fmla="*/ 1401 h 1401"/>
                  <a:gd name="T102" fmla="*/ 85 w 966"/>
                  <a:gd name="T103" fmla="*/ 114 h 1401"/>
                  <a:gd name="T104" fmla="*/ 141 w 966"/>
                  <a:gd name="T105" fmla="*/ 29 h 1401"/>
                  <a:gd name="T106" fmla="*/ 170 w 966"/>
                  <a:gd name="T107" fmla="*/ 0 h 1401"/>
                  <a:gd name="T108" fmla="*/ 56 w 966"/>
                  <a:gd name="T109" fmla="*/ 29 h 1401"/>
                  <a:gd name="T110" fmla="*/ 198 w 966"/>
                  <a:gd name="T111" fmla="*/ 142 h 1401"/>
                  <a:gd name="T112" fmla="*/ 113 w 966"/>
                  <a:gd name="T113" fmla="*/ 1260 h 1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66" h="1401">
                    <a:moveTo>
                      <a:pt x="695" y="1373"/>
                    </a:moveTo>
                    <a:cubicBezTo>
                      <a:pt x="695" y="1345"/>
                      <a:pt x="695" y="1345"/>
                      <a:pt x="695" y="1345"/>
                    </a:cubicBezTo>
                    <a:cubicBezTo>
                      <a:pt x="709" y="1345"/>
                      <a:pt x="709" y="1345"/>
                      <a:pt x="709" y="1345"/>
                    </a:cubicBezTo>
                    <a:cubicBezTo>
                      <a:pt x="709" y="1373"/>
                      <a:pt x="709" y="1373"/>
                      <a:pt x="709" y="1373"/>
                    </a:cubicBezTo>
                    <a:cubicBezTo>
                      <a:pt x="695" y="1373"/>
                      <a:pt x="695" y="1373"/>
                      <a:pt x="695" y="1373"/>
                    </a:cubicBezTo>
                    <a:close/>
                    <a:moveTo>
                      <a:pt x="695" y="1316"/>
                    </a:moveTo>
                    <a:cubicBezTo>
                      <a:pt x="695" y="1288"/>
                      <a:pt x="695" y="1288"/>
                      <a:pt x="695" y="1288"/>
                    </a:cubicBezTo>
                    <a:cubicBezTo>
                      <a:pt x="709" y="1288"/>
                      <a:pt x="709" y="1288"/>
                      <a:pt x="709" y="1288"/>
                    </a:cubicBezTo>
                    <a:cubicBezTo>
                      <a:pt x="709" y="1316"/>
                      <a:pt x="709" y="1316"/>
                      <a:pt x="709" y="1316"/>
                    </a:cubicBezTo>
                    <a:cubicBezTo>
                      <a:pt x="695" y="1316"/>
                      <a:pt x="695" y="1316"/>
                      <a:pt x="695" y="1316"/>
                    </a:cubicBezTo>
                    <a:close/>
                    <a:moveTo>
                      <a:pt x="695" y="1163"/>
                    </a:moveTo>
                    <a:cubicBezTo>
                      <a:pt x="695" y="1135"/>
                      <a:pt x="695" y="1135"/>
                      <a:pt x="695" y="1135"/>
                    </a:cubicBezTo>
                    <a:cubicBezTo>
                      <a:pt x="709" y="1135"/>
                      <a:pt x="709" y="1135"/>
                      <a:pt x="709" y="1135"/>
                    </a:cubicBezTo>
                    <a:cubicBezTo>
                      <a:pt x="709" y="1163"/>
                      <a:pt x="709" y="1163"/>
                      <a:pt x="709" y="1163"/>
                    </a:cubicBezTo>
                    <a:cubicBezTo>
                      <a:pt x="695" y="1163"/>
                      <a:pt x="695" y="1163"/>
                      <a:pt x="695" y="1163"/>
                    </a:cubicBezTo>
                    <a:close/>
                    <a:moveTo>
                      <a:pt x="695" y="1135"/>
                    </a:moveTo>
                    <a:cubicBezTo>
                      <a:pt x="695" y="1106"/>
                      <a:pt x="695" y="1106"/>
                      <a:pt x="695" y="1106"/>
                    </a:cubicBezTo>
                    <a:cubicBezTo>
                      <a:pt x="709" y="1106"/>
                      <a:pt x="709" y="1106"/>
                      <a:pt x="709" y="1106"/>
                    </a:cubicBezTo>
                    <a:cubicBezTo>
                      <a:pt x="709" y="1135"/>
                      <a:pt x="709" y="1135"/>
                      <a:pt x="709" y="1135"/>
                    </a:cubicBezTo>
                    <a:cubicBezTo>
                      <a:pt x="695" y="1135"/>
                      <a:pt x="695" y="1135"/>
                      <a:pt x="695" y="1135"/>
                    </a:cubicBezTo>
                    <a:close/>
                    <a:moveTo>
                      <a:pt x="695" y="1078"/>
                    </a:moveTo>
                    <a:cubicBezTo>
                      <a:pt x="695" y="1050"/>
                      <a:pt x="695" y="1050"/>
                      <a:pt x="695" y="1050"/>
                    </a:cubicBezTo>
                    <a:cubicBezTo>
                      <a:pt x="709" y="1050"/>
                      <a:pt x="709" y="1050"/>
                      <a:pt x="709" y="1050"/>
                    </a:cubicBezTo>
                    <a:cubicBezTo>
                      <a:pt x="709" y="1078"/>
                      <a:pt x="709" y="1078"/>
                      <a:pt x="709" y="1078"/>
                    </a:cubicBezTo>
                    <a:cubicBezTo>
                      <a:pt x="695" y="1078"/>
                      <a:pt x="695" y="1078"/>
                      <a:pt x="695" y="1078"/>
                    </a:cubicBezTo>
                    <a:close/>
                    <a:moveTo>
                      <a:pt x="695" y="953"/>
                    </a:moveTo>
                    <a:cubicBezTo>
                      <a:pt x="695" y="925"/>
                      <a:pt x="695" y="925"/>
                      <a:pt x="695" y="925"/>
                    </a:cubicBezTo>
                    <a:cubicBezTo>
                      <a:pt x="709" y="925"/>
                      <a:pt x="709" y="925"/>
                      <a:pt x="709" y="925"/>
                    </a:cubicBezTo>
                    <a:cubicBezTo>
                      <a:pt x="709" y="953"/>
                      <a:pt x="709" y="953"/>
                      <a:pt x="709" y="953"/>
                    </a:cubicBezTo>
                    <a:cubicBezTo>
                      <a:pt x="695" y="953"/>
                      <a:pt x="695" y="953"/>
                      <a:pt x="695" y="953"/>
                    </a:cubicBezTo>
                    <a:close/>
                    <a:moveTo>
                      <a:pt x="695" y="925"/>
                    </a:moveTo>
                    <a:cubicBezTo>
                      <a:pt x="695" y="897"/>
                      <a:pt x="695" y="897"/>
                      <a:pt x="695" y="897"/>
                    </a:cubicBezTo>
                    <a:cubicBezTo>
                      <a:pt x="709" y="897"/>
                      <a:pt x="709" y="897"/>
                      <a:pt x="709" y="897"/>
                    </a:cubicBezTo>
                    <a:cubicBezTo>
                      <a:pt x="709" y="925"/>
                      <a:pt x="709" y="925"/>
                      <a:pt x="709" y="925"/>
                    </a:cubicBezTo>
                    <a:cubicBezTo>
                      <a:pt x="695" y="925"/>
                      <a:pt x="695" y="925"/>
                      <a:pt x="695" y="925"/>
                    </a:cubicBezTo>
                    <a:close/>
                    <a:moveTo>
                      <a:pt x="695" y="868"/>
                    </a:moveTo>
                    <a:cubicBezTo>
                      <a:pt x="695" y="840"/>
                      <a:pt x="695" y="840"/>
                      <a:pt x="695" y="840"/>
                    </a:cubicBezTo>
                    <a:cubicBezTo>
                      <a:pt x="709" y="840"/>
                      <a:pt x="709" y="840"/>
                      <a:pt x="709" y="840"/>
                    </a:cubicBezTo>
                    <a:cubicBezTo>
                      <a:pt x="709" y="868"/>
                      <a:pt x="709" y="868"/>
                      <a:pt x="709" y="868"/>
                    </a:cubicBezTo>
                    <a:cubicBezTo>
                      <a:pt x="695" y="868"/>
                      <a:pt x="695" y="868"/>
                      <a:pt x="695" y="868"/>
                    </a:cubicBezTo>
                    <a:close/>
                    <a:moveTo>
                      <a:pt x="695" y="772"/>
                    </a:moveTo>
                    <a:cubicBezTo>
                      <a:pt x="695" y="743"/>
                      <a:pt x="695" y="743"/>
                      <a:pt x="695" y="743"/>
                    </a:cubicBezTo>
                    <a:cubicBezTo>
                      <a:pt x="709" y="743"/>
                      <a:pt x="709" y="743"/>
                      <a:pt x="709" y="743"/>
                    </a:cubicBezTo>
                    <a:cubicBezTo>
                      <a:pt x="709" y="772"/>
                      <a:pt x="709" y="772"/>
                      <a:pt x="709" y="772"/>
                    </a:cubicBezTo>
                    <a:cubicBezTo>
                      <a:pt x="695" y="772"/>
                      <a:pt x="695" y="772"/>
                      <a:pt x="695" y="772"/>
                    </a:cubicBezTo>
                    <a:close/>
                    <a:moveTo>
                      <a:pt x="695" y="715"/>
                    </a:moveTo>
                    <a:cubicBezTo>
                      <a:pt x="695" y="687"/>
                      <a:pt x="695" y="687"/>
                      <a:pt x="695" y="687"/>
                    </a:cubicBezTo>
                    <a:cubicBezTo>
                      <a:pt x="709" y="687"/>
                      <a:pt x="709" y="687"/>
                      <a:pt x="709" y="687"/>
                    </a:cubicBezTo>
                    <a:cubicBezTo>
                      <a:pt x="709" y="715"/>
                      <a:pt x="709" y="715"/>
                      <a:pt x="709" y="715"/>
                    </a:cubicBezTo>
                    <a:cubicBezTo>
                      <a:pt x="695" y="715"/>
                      <a:pt x="695" y="715"/>
                      <a:pt x="695" y="715"/>
                    </a:cubicBezTo>
                    <a:close/>
                    <a:moveTo>
                      <a:pt x="695" y="658"/>
                    </a:moveTo>
                    <a:cubicBezTo>
                      <a:pt x="695" y="630"/>
                      <a:pt x="695" y="630"/>
                      <a:pt x="695" y="630"/>
                    </a:cubicBezTo>
                    <a:cubicBezTo>
                      <a:pt x="709" y="630"/>
                      <a:pt x="709" y="630"/>
                      <a:pt x="709" y="630"/>
                    </a:cubicBezTo>
                    <a:cubicBezTo>
                      <a:pt x="709" y="658"/>
                      <a:pt x="709" y="658"/>
                      <a:pt x="709" y="658"/>
                    </a:cubicBezTo>
                    <a:cubicBezTo>
                      <a:pt x="695" y="658"/>
                      <a:pt x="695" y="658"/>
                      <a:pt x="695" y="658"/>
                    </a:cubicBezTo>
                    <a:close/>
                    <a:moveTo>
                      <a:pt x="695" y="114"/>
                    </a:moveTo>
                    <a:cubicBezTo>
                      <a:pt x="695" y="85"/>
                      <a:pt x="695" y="85"/>
                      <a:pt x="695" y="85"/>
                    </a:cubicBezTo>
                    <a:cubicBezTo>
                      <a:pt x="709" y="85"/>
                      <a:pt x="709" y="85"/>
                      <a:pt x="709" y="85"/>
                    </a:cubicBezTo>
                    <a:cubicBezTo>
                      <a:pt x="709" y="114"/>
                      <a:pt x="709" y="114"/>
                      <a:pt x="709" y="114"/>
                    </a:cubicBezTo>
                    <a:cubicBezTo>
                      <a:pt x="695" y="114"/>
                      <a:pt x="695" y="114"/>
                      <a:pt x="695" y="114"/>
                    </a:cubicBezTo>
                    <a:close/>
                    <a:moveTo>
                      <a:pt x="966" y="29"/>
                    </a:moveTo>
                    <a:cubicBezTo>
                      <a:pt x="966" y="57"/>
                      <a:pt x="966" y="57"/>
                      <a:pt x="966" y="57"/>
                    </a:cubicBezTo>
                    <a:cubicBezTo>
                      <a:pt x="964" y="57"/>
                      <a:pt x="964" y="57"/>
                      <a:pt x="964" y="57"/>
                    </a:cubicBezTo>
                    <a:cubicBezTo>
                      <a:pt x="964" y="29"/>
                      <a:pt x="964" y="29"/>
                      <a:pt x="964" y="29"/>
                    </a:cubicBezTo>
                    <a:cubicBezTo>
                      <a:pt x="966" y="29"/>
                      <a:pt x="966" y="29"/>
                      <a:pt x="966" y="29"/>
                    </a:cubicBezTo>
                    <a:close/>
                    <a:moveTo>
                      <a:pt x="966" y="85"/>
                    </a:moveTo>
                    <a:cubicBezTo>
                      <a:pt x="966" y="114"/>
                      <a:pt x="966" y="114"/>
                      <a:pt x="966" y="114"/>
                    </a:cubicBezTo>
                    <a:cubicBezTo>
                      <a:pt x="964" y="114"/>
                      <a:pt x="964" y="114"/>
                      <a:pt x="964" y="114"/>
                    </a:cubicBezTo>
                    <a:cubicBezTo>
                      <a:pt x="964" y="85"/>
                      <a:pt x="964" y="85"/>
                      <a:pt x="964" y="85"/>
                    </a:cubicBezTo>
                    <a:cubicBezTo>
                      <a:pt x="966" y="85"/>
                      <a:pt x="966" y="85"/>
                      <a:pt x="966" y="85"/>
                    </a:cubicBezTo>
                    <a:close/>
                    <a:moveTo>
                      <a:pt x="966" y="658"/>
                    </a:moveTo>
                    <a:cubicBezTo>
                      <a:pt x="966" y="687"/>
                      <a:pt x="966" y="687"/>
                      <a:pt x="966" y="687"/>
                    </a:cubicBezTo>
                    <a:cubicBezTo>
                      <a:pt x="907" y="687"/>
                      <a:pt x="907" y="687"/>
                      <a:pt x="907" y="687"/>
                    </a:cubicBezTo>
                    <a:cubicBezTo>
                      <a:pt x="907" y="658"/>
                      <a:pt x="907" y="658"/>
                      <a:pt x="907" y="658"/>
                    </a:cubicBezTo>
                    <a:cubicBezTo>
                      <a:pt x="966" y="658"/>
                      <a:pt x="966" y="658"/>
                      <a:pt x="966" y="658"/>
                    </a:cubicBezTo>
                    <a:close/>
                    <a:moveTo>
                      <a:pt x="966" y="715"/>
                    </a:moveTo>
                    <a:cubicBezTo>
                      <a:pt x="966" y="743"/>
                      <a:pt x="966" y="743"/>
                      <a:pt x="966" y="743"/>
                    </a:cubicBezTo>
                    <a:cubicBezTo>
                      <a:pt x="907" y="743"/>
                      <a:pt x="907" y="743"/>
                      <a:pt x="907" y="743"/>
                    </a:cubicBezTo>
                    <a:cubicBezTo>
                      <a:pt x="907" y="715"/>
                      <a:pt x="907" y="715"/>
                      <a:pt x="907" y="715"/>
                    </a:cubicBezTo>
                    <a:cubicBezTo>
                      <a:pt x="966" y="715"/>
                      <a:pt x="966" y="715"/>
                      <a:pt x="966" y="715"/>
                    </a:cubicBezTo>
                    <a:close/>
                    <a:moveTo>
                      <a:pt x="966" y="840"/>
                    </a:moveTo>
                    <a:cubicBezTo>
                      <a:pt x="966" y="868"/>
                      <a:pt x="966" y="868"/>
                      <a:pt x="966" y="868"/>
                    </a:cubicBezTo>
                    <a:cubicBezTo>
                      <a:pt x="964" y="868"/>
                      <a:pt x="964" y="868"/>
                      <a:pt x="964" y="868"/>
                    </a:cubicBezTo>
                    <a:cubicBezTo>
                      <a:pt x="964" y="897"/>
                      <a:pt x="964" y="897"/>
                      <a:pt x="964" y="897"/>
                    </a:cubicBezTo>
                    <a:cubicBezTo>
                      <a:pt x="966" y="897"/>
                      <a:pt x="966" y="897"/>
                      <a:pt x="966" y="897"/>
                    </a:cubicBezTo>
                    <a:cubicBezTo>
                      <a:pt x="966" y="925"/>
                      <a:pt x="966" y="925"/>
                      <a:pt x="966" y="925"/>
                    </a:cubicBezTo>
                    <a:cubicBezTo>
                      <a:pt x="964" y="925"/>
                      <a:pt x="964" y="925"/>
                      <a:pt x="964" y="925"/>
                    </a:cubicBezTo>
                    <a:cubicBezTo>
                      <a:pt x="964" y="982"/>
                      <a:pt x="964" y="982"/>
                      <a:pt x="964" y="982"/>
                    </a:cubicBezTo>
                    <a:cubicBezTo>
                      <a:pt x="936" y="982"/>
                      <a:pt x="936" y="982"/>
                      <a:pt x="936" y="982"/>
                    </a:cubicBezTo>
                    <a:cubicBezTo>
                      <a:pt x="936" y="840"/>
                      <a:pt x="936" y="840"/>
                      <a:pt x="936" y="840"/>
                    </a:cubicBezTo>
                    <a:cubicBezTo>
                      <a:pt x="966" y="840"/>
                      <a:pt x="966" y="840"/>
                      <a:pt x="966" y="840"/>
                    </a:cubicBezTo>
                    <a:close/>
                    <a:moveTo>
                      <a:pt x="966" y="1050"/>
                    </a:moveTo>
                    <a:cubicBezTo>
                      <a:pt x="966" y="1078"/>
                      <a:pt x="966" y="1078"/>
                      <a:pt x="966" y="1078"/>
                    </a:cubicBezTo>
                    <a:cubicBezTo>
                      <a:pt x="964" y="1078"/>
                      <a:pt x="964" y="1078"/>
                      <a:pt x="964" y="1078"/>
                    </a:cubicBezTo>
                    <a:cubicBezTo>
                      <a:pt x="964" y="1106"/>
                      <a:pt x="964" y="1106"/>
                      <a:pt x="964" y="1106"/>
                    </a:cubicBezTo>
                    <a:cubicBezTo>
                      <a:pt x="966" y="1106"/>
                      <a:pt x="966" y="1106"/>
                      <a:pt x="966" y="1106"/>
                    </a:cubicBezTo>
                    <a:cubicBezTo>
                      <a:pt x="966" y="1116"/>
                      <a:pt x="966" y="1125"/>
                      <a:pt x="965" y="1135"/>
                    </a:cubicBezTo>
                    <a:cubicBezTo>
                      <a:pt x="964" y="1135"/>
                      <a:pt x="964" y="1135"/>
                      <a:pt x="964" y="1135"/>
                    </a:cubicBezTo>
                    <a:cubicBezTo>
                      <a:pt x="964" y="1142"/>
                      <a:pt x="964" y="1142"/>
                      <a:pt x="964" y="1142"/>
                    </a:cubicBezTo>
                    <a:cubicBezTo>
                      <a:pt x="962" y="1159"/>
                      <a:pt x="959" y="1175"/>
                      <a:pt x="955" y="1192"/>
                    </a:cubicBezTo>
                    <a:cubicBezTo>
                      <a:pt x="936" y="1192"/>
                      <a:pt x="936" y="1192"/>
                      <a:pt x="936" y="1192"/>
                    </a:cubicBezTo>
                    <a:cubicBezTo>
                      <a:pt x="936" y="1050"/>
                      <a:pt x="936" y="1050"/>
                      <a:pt x="936" y="1050"/>
                    </a:cubicBezTo>
                    <a:cubicBezTo>
                      <a:pt x="966" y="1050"/>
                      <a:pt x="966" y="1050"/>
                      <a:pt x="966" y="1050"/>
                    </a:cubicBezTo>
                    <a:close/>
                    <a:moveTo>
                      <a:pt x="896" y="1316"/>
                    </a:moveTo>
                    <a:cubicBezTo>
                      <a:pt x="882" y="1335"/>
                      <a:pt x="867" y="1352"/>
                      <a:pt x="851" y="1367"/>
                    </a:cubicBezTo>
                    <a:cubicBezTo>
                      <a:pt x="851" y="1260"/>
                      <a:pt x="851" y="1260"/>
                      <a:pt x="851" y="1260"/>
                    </a:cubicBezTo>
                    <a:cubicBezTo>
                      <a:pt x="879" y="1260"/>
                      <a:pt x="879" y="1260"/>
                      <a:pt x="879" y="1260"/>
                    </a:cubicBezTo>
                    <a:cubicBezTo>
                      <a:pt x="879" y="1316"/>
                      <a:pt x="879" y="1316"/>
                      <a:pt x="879" y="1316"/>
                    </a:cubicBezTo>
                    <a:cubicBezTo>
                      <a:pt x="896" y="1316"/>
                      <a:pt x="896" y="1316"/>
                      <a:pt x="896" y="1316"/>
                    </a:cubicBezTo>
                    <a:close/>
                    <a:moveTo>
                      <a:pt x="709" y="142"/>
                    </a:moveTo>
                    <a:cubicBezTo>
                      <a:pt x="709" y="0"/>
                      <a:pt x="709" y="0"/>
                      <a:pt x="709" y="0"/>
                    </a:cubicBezTo>
                    <a:cubicBezTo>
                      <a:pt x="737" y="0"/>
                      <a:pt x="737" y="0"/>
                      <a:pt x="737" y="0"/>
                    </a:cubicBezTo>
                    <a:cubicBezTo>
                      <a:pt x="737" y="142"/>
                      <a:pt x="737" y="142"/>
                      <a:pt x="737" y="142"/>
                    </a:cubicBezTo>
                    <a:cubicBezTo>
                      <a:pt x="709" y="142"/>
                      <a:pt x="709" y="142"/>
                      <a:pt x="709" y="142"/>
                    </a:cubicBezTo>
                    <a:close/>
                    <a:moveTo>
                      <a:pt x="794" y="142"/>
                    </a:moveTo>
                    <a:cubicBezTo>
                      <a:pt x="794" y="114"/>
                      <a:pt x="794" y="114"/>
                      <a:pt x="794" y="114"/>
                    </a:cubicBezTo>
                    <a:cubicBezTo>
                      <a:pt x="879" y="114"/>
                      <a:pt x="879" y="114"/>
                      <a:pt x="879" y="114"/>
                    </a:cubicBezTo>
                    <a:cubicBezTo>
                      <a:pt x="879" y="142"/>
                      <a:pt x="879" y="142"/>
                      <a:pt x="879" y="142"/>
                    </a:cubicBezTo>
                    <a:cubicBezTo>
                      <a:pt x="794" y="142"/>
                      <a:pt x="794" y="142"/>
                      <a:pt x="794" y="142"/>
                    </a:cubicBezTo>
                    <a:close/>
                    <a:moveTo>
                      <a:pt x="822" y="29"/>
                    </a:moveTo>
                    <a:cubicBezTo>
                      <a:pt x="822" y="0"/>
                      <a:pt x="822" y="0"/>
                      <a:pt x="822" y="0"/>
                    </a:cubicBezTo>
                    <a:cubicBezTo>
                      <a:pt x="907" y="0"/>
                      <a:pt x="907" y="0"/>
                      <a:pt x="907" y="0"/>
                    </a:cubicBezTo>
                    <a:cubicBezTo>
                      <a:pt x="907" y="29"/>
                      <a:pt x="907" y="29"/>
                      <a:pt x="907" y="29"/>
                    </a:cubicBezTo>
                    <a:cubicBezTo>
                      <a:pt x="822" y="29"/>
                      <a:pt x="822" y="29"/>
                      <a:pt x="822" y="29"/>
                    </a:cubicBezTo>
                    <a:close/>
                    <a:moveTo>
                      <a:pt x="822" y="85"/>
                    </a:moveTo>
                    <a:cubicBezTo>
                      <a:pt x="879" y="85"/>
                      <a:pt x="879" y="85"/>
                      <a:pt x="879" y="85"/>
                    </a:cubicBezTo>
                    <a:cubicBezTo>
                      <a:pt x="879" y="57"/>
                      <a:pt x="879" y="57"/>
                      <a:pt x="879" y="57"/>
                    </a:cubicBezTo>
                    <a:cubicBezTo>
                      <a:pt x="822" y="57"/>
                      <a:pt x="822" y="57"/>
                      <a:pt x="822" y="57"/>
                    </a:cubicBezTo>
                    <a:cubicBezTo>
                      <a:pt x="822" y="85"/>
                      <a:pt x="822" y="85"/>
                      <a:pt x="822" y="85"/>
                    </a:cubicBezTo>
                    <a:close/>
                    <a:moveTo>
                      <a:pt x="879" y="85"/>
                    </a:moveTo>
                    <a:cubicBezTo>
                      <a:pt x="879" y="114"/>
                      <a:pt x="879" y="114"/>
                      <a:pt x="879" y="114"/>
                    </a:cubicBezTo>
                    <a:cubicBezTo>
                      <a:pt x="907" y="114"/>
                      <a:pt x="907" y="114"/>
                      <a:pt x="907" y="114"/>
                    </a:cubicBezTo>
                    <a:cubicBezTo>
                      <a:pt x="907" y="85"/>
                      <a:pt x="907" y="85"/>
                      <a:pt x="907" y="85"/>
                    </a:cubicBezTo>
                    <a:cubicBezTo>
                      <a:pt x="879" y="85"/>
                      <a:pt x="879" y="85"/>
                      <a:pt x="879" y="85"/>
                    </a:cubicBezTo>
                    <a:close/>
                    <a:moveTo>
                      <a:pt x="794" y="29"/>
                    </a:moveTo>
                    <a:cubicBezTo>
                      <a:pt x="794" y="57"/>
                      <a:pt x="794" y="57"/>
                      <a:pt x="794" y="57"/>
                    </a:cubicBezTo>
                    <a:cubicBezTo>
                      <a:pt x="822" y="57"/>
                      <a:pt x="822" y="57"/>
                      <a:pt x="822" y="57"/>
                    </a:cubicBezTo>
                    <a:cubicBezTo>
                      <a:pt x="822" y="29"/>
                      <a:pt x="822" y="29"/>
                      <a:pt x="822" y="29"/>
                    </a:cubicBezTo>
                    <a:cubicBezTo>
                      <a:pt x="794" y="29"/>
                      <a:pt x="794" y="29"/>
                      <a:pt x="794" y="29"/>
                    </a:cubicBezTo>
                    <a:close/>
                    <a:moveTo>
                      <a:pt x="794" y="743"/>
                    </a:moveTo>
                    <a:cubicBezTo>
                      <a:pt x="851" y="743"/>
                      <a:pt x="851" y="743"/>
                      <a:pt x="851" y="743"/>
                    </a:cubicBezTo>
                    <a:cubicBezTo>
                      <a:pt x="851" y="772"/>
                      <a:pt x="851" y="772"/>
                      <a:pt x="851" y="772"/>
                    </a:cubicBezTo>
                    <a:cubicBezTo>
                      <a:pt x="766" y="772"/>
                      <a:pt x="766" y="772"/>
                      <a:pt x="766" y="772"/>
                    </a:cubicBezTo>
                    <a:cubicBezTo>
                      <a:pt x="766" y="630"/>
                      <a:pt x="766" y="630"/>
                      <a:pt x="766" y="630"/>
                    </a:cubicBezTo>
                    <a:cubicBezTo>
                      <a:pt x="794" y="630"/>
                      <a:pt x="794" y="630"/>
                      <a:pt x="794" y="630"/>
                    </a:cubicBezTo>
                    <a:cubicBezTo>
                      <a:pt x="794" y="743"/>
                      <a:pt x="794" y="743"/>
                      <a:pt x="794" y="743"/>
                    </a:cubicBezTo>
                    <a:close/>
                    <a:moveTo>
                      <a:pt x="709" y="868"/>
                    </a:moveTo>
                    <a:cubicBezTo>
                      <a:pt x="709" y="897"/>
                      <a:pt x="709" y="897"/>
                      <a:pt x="709" y="897"/>
                    </a:cubicBezTo>
                    <a:cubicBezTo>
                      <a:pt x="737" y="897"/>
                      <a:pt x="737" y="897"/>
                      <a:pt x="737" y="897"/>
                    </a:cubicBezTo>
                    <a:cubicBezTo>
                      <a:pt x="737" y="868"/>
                      <a:pt x="737" y="868"/>
                      <a:pt x="737" y="868"/>
                    </a:cubicBezTo>
                    <a:cubicBezTo>
                      <a:pt x="709" y="868"/>
                      <a:pt x="709" y="868"/>
                      <a:pt x="709" y="868"/>
                    </a:cubicBezTo>
                    <a:close/>
                    <a:moveTo>
                      <a:pt x="709" y="953"/>
                    </a:moveTo>
                    <a:cubicBezTo>
                      <a:pt x="709" y="982"/>
                      <a:pt x="709" y="982"/>
                      <a:pt x="709" y="982"/>
                    </a:cubicBezTo>
                    <a:cubicBezTo>
                      <a:pt x="737" y="982"/>
                      <a:pt x="737" y="982"/>
                      <a:pt x="737" y="982"/>
                    </a:cubicBezTo>
                    <a:cubicBezTo>
                      <a:pt x="737" y="953"/>
                      <a:pt x="737" y="953"/>
                      <a:pt x="737" y="953"/>
                    </a:cubicBezTo>
                    <a:cubicBezTo>
                      <a:pt x="709" y="953"/>
                      <a:pt x="709" y="953"/>
                      <a:pt x="709" y="953"/>
                    </a:cubicBezTo>
                    <a:close/>
                    <a:moveTo>
                      <a:pt x="879" y="868"/>
                    </a:moveTo>
                    <a:cubicBezTo>
                      <a:pt x="822" y="868"/>
                      <a:pt x="822" y="868"/>
                      <a:pt x="822" y="868"/>
                    </a:cubicBezTo>
                    <a:cubicBezTo>
                      <a:pt x="822" y="897"/>
                      <a:pt x="822" y="897"/>
                      <a:pt x="822" y="897"/>
                    </a:cubicBezTo>
                    <a:cubicBezTo>
                      <a:pt x="879" y="897"/>
                      <a:pt x="879" y="897"/>
                      <a:pt x="879" y="897"/>
                    </a:cubicBezTo>
                    <a:cubicBezTo>
                      <a:pt x="879" y="925"/>
                      <a:pt x="879" y="925"/>
                      <a:pt x="879" y="925"/>
                    </a:cubicBezTo>
                    <a:cubicBezTo>
                      <a:pt x="822" y="925"/>
                      <a:pt x="822" y="925"/>
                      <a:pt x="822" y="925"/>
                    </a:cubicBezTo>
                    <a:cubicBezTo>
                      <a:pt x="822" y="953"/>
                      <a:pt x="822" y="953"/>
                      <a:pt x="822" y="953"/>
                    </a:cubicBezTo>
                    <a:cubicBezTo>
                      <a:pt x="879" y="953"/>
                      <a:pt x="879" y="953"/>
                      <a:pt x="879" y="953"/>
                    </a:cubicBezTo>
                    <a:cubicBezTo>
                      <a:pt x="879" y="982"/>
                      <a:pt x="879" y="982"/>
                      <a:pt x="879" y="982"/>
                    </a:cubicBezTo>
                    <a:cubicBezTo>
                      <a:pt x="794" y="982"/>
                      <a:pt x="794" y="982"/>
                      <a:pt x="794" y="982"/>
                    </a:cubicBezTo>
                    <a:cubicBezTo>
                      <a:pt x="794" y="840"/>
                      <a:pt x="794" y="840"/>
                      <a:pt x="794" y="840"/>
                    </a:cubicBezTo>
                    <a:cubicBezTo>
                      <a:pt x="879" y="840"/>
                      <a:pt x="879" y="840"/>
                      <a:pt x="879" y="840"/>
                    </a:cubicBezTo>
                    <a:cubicBezTo>
                      <a:pt x="879" y="868"/>
                      <a:pt x="879" y="868"/>
                      <a:pt x="879" y="868"/>
                    </a:cubicBezTo>
                    <a:close/>
                    <a:moveTo>
                      <a:pt x="709" y="1078"/>
                    </a:moveTo>
                    <a:cubicBezTo>
                      <a:pt x="709" y="1106"/>
                      <a:pt x="709" y="1106"/>
                      <a:pt x="709" y="1106"/>
                    </a:cubicBezTo>
                    <a:cubicBezTo>
                      <a:pt x="737" y="1106"/>
                      <a:pt x="737" y="1106"/>
                      <a:pt x="737" y="1106"/>
                    </a:cubicBezTo>
                    <a:cubicBezTo>
                      <a:pt x="737" y="1078"/>
                      <a:pt x="737" y="1078"/>
                      <a:pt x="737" y="1078"/>
                    </a:cubicBezTo>
                    <a:cubicBezTo>
                      <a:pt x="709" y="1078"/>
                      <a:pt x="709" y="1078"/>
                      <a:pt x="709" y="1078"/>
                    </a:cubicBezTo>
                    <a:close/>
                    <a:moveTo>
                      <a:pt x="709" y="1163"/>
                    </a:moveTo>
                    <a:cubicBezTo>
                      <a:pt x="709" y="1192"/>
                      <a:pt x="709" y="1192"/>
                      <a:pt x="709" y="1192"/>
                    </a:cubicBezTo>
                    <a:cubicBezTo>
                      <a:pt x="737" y="1192"/>
                      <a:pt x="737" y="1192"/>
                      <a:pt x="737" y="1192"/>
                    </a:cubicBezTo>
                    <a:cubicBezTo>
                      <a:pt x="737" y="1163"/>
                      <a:pt x="737" y="1163"/>
                      <a:pt x="737" y="1163"/>
                    </a:cubicBezTo>
                    <a:cubicBezTo>
                      <a:pt x="709" y="1163"/>
                      <a:pt x="709" y="1163"/>
                      <a:pt x="709" y="1163"/>
                    </a:cubicBezTo>
                    <a:close/>
                    <a:moveTo>
                      <a:pt x="879" y="1078"/>
                    </a:moveTo>
                    <a:cubicBezTo>
                      <a:pt x="822" y="1078"/>
                      <a:pt x="822" y="1078"/>
                      <a:pt x="822" y="1078"/>
                    </a:cubicBezTo>
                    <a:cubicBezTo>
                      <a:pt x="822" y="1106"/>
                      <a:pt x="822" y="1106"/>
                      <a:pt x="822" y="1106"/>
                    </a:cubicBezTo>
                    <a:cubicBezTo>
                      <a:pt x="879" y="1106"/>
                      <a:pt x="879" y="1106"/>
                      <a:pt x="879" y="1106"/>
                    </a:cubicBezTo>
                    <a:cubicBezTo>
                      <a:pt x="879" y="1135"/>
                      <a:pt x="879" y="1135"/>
                      <a:pt x="879" y="1135"/>
                    </a:cubicBezTo>
                    <a:cubicBezTo>
                      <a:pt x="822" y="1135"/>
                      <a:pt x="822" y="1135"/>
                      <a:pt x="822" y="1135"/>
                    </a:cubicBezTo>
                    <a:cubicBezTo>
                      <a:pt x="822" y="1163"/>
                      <a:pt x="822" y="1163"/>
                      <a:pt x="822" y="1163"/>
                    </a:cubicBezTo>
                    <a:cubicBezTo>
                      <a:pt x="879" y="1163"/>
                      <a:pt x="879" y="1163"/>
                      <a:pt x="879" y="1163"/>
                    </a:cubicBezTo>
                    <a:cubicBezTo>
                      <a:pt x="879" y="1192"/>
                      <a:pt x="879" y="1192"/>
                      <a:pt x="879" y="1192"/>
                    </a:cubicBezTo>
                    <a:cubicBezTo>
                      <a:pt x="794" y="1192"/>
                      <a:pt x="794" y="1192"/>
                      <a:pt x="794" y="1192"/>
                    </a:cubicBezTo>
                    <a:cubicBezTo>
                      <a:pt x="794" y="1050"/>
                      <a:pt x="794" y="1050"/>
                      <a:pt x="794" y="1050"/>
                    </a:cubicBezTo>
                    <a:cubicBezTo>
                      <a:pt x="879" y="1050"/>
                      <a:pt x="879" y="1050"/>
                      <a:pt x="879" y="1050"/>
                    </a:cubicBezTo>
                    <a:cubicBezTo>
                      <a:pt x="879" y="1078"/>
                      <a:pt x="879" y="1078"/>
                      <a:pt x="879" y="1078"/>
                    </a:cubicBezTo>
                    <a:close/>
                    <a:moveTo>
                      <a:pt x="794" y="1316"/>
                    </a:moveTo>
                    <a:cubicBezTo>
                      <a:pt x="766" y="1316"/>
                      <a:pt x="766" y="1316"/>
                      <a:pt x="766" y="1316"/>
                    </a:cubicBezTo>
                    <a:cubicBezTo>
                      <a:pt x="766" y="1260"/>
                      <a:pt x="766" y="1260"/>
                      <a:pt x="766" y="1260"/>
                    </a:cubicBezTo>
                    <a:cubicBezTo>
                      <a:pt x="794" y="1260"/>
                      <a:pt x="794" y="1260"/>
                      <a:pt x="794" y="1260"/>
                    </a:cubicBezTo>
                    <a:lnTo>
                      <a:pt x="794" y="1316"/>
                    </a:lnTo>
                    <a:close/>
                    <a:moveTo>
                      <a:pt x="695" y="85"/>
                    </a:moveTo>
                    <a:cubicBezTo>
                      <a:pt x="695" y="114"/>
                      <a:pt x="695" y="114"/>
                      <a:pt x="695" y="114"/>
                    </a:cubicBezTo>
                    <a:cubicBezTo>
                      <a:pt x="680" y="114"/>
                      <a:pt x="680" y="114"/>
                      <a:pt x="680" y="114"/>
                    </a:cubicBezTo>
                    <a:cubicBezTo>
                      <a:pt x="680" y="85"/>
                      <a:pt x="680" y="85"/>
                      <a:pt x="680" y="85"/>
                    </a:cubicBezTo>
                    <a:cubicBezTo>
                      <a:pt x="695" y="85"/>
                      <a:pt x="695" y="85"/>
                      <a:pt x="695" y="85"/>
                    </a:cubicBezTo>
                    <a:close/>
                    <a:moveTo>
                      <a:pt x="695" y="630"/>
                    </a:moveTo>
                    <a:cubicBezTo>
                      <a:pt x="695" y="658"/>
                      <a:pt x="695" y="658"/>
                      <a:pt x="695" y="658"/>
                    </a:cubicBezTo>
                    <a:cubicBezTo>
                      <a:pt x="652" y="658"/>
                      <a:pt x="652" y="658"/>
                      <a:pt x="652" y="658"/>
                    </a:cubicBezTo>
                    <a:cubicBezTo>
                      <a:pt x="652" y="687"/>
                      <a:pt x="652" y="687"/>
                      <a:pt x="652" y="687"/>
                    </a:cubicBezTo>
                    <a:cubicBezTo>
                      <a:pt x="695" y="687"/>
                      <a:pt x="695" y="687"/>
                      <a:pt x="695" y="687"/>
                    </a:cubicBezTo>
                    <a:cubicBezTo>
                      <a:pt x="695" y="715"/>
                      <a:pt x="695" y="715"/>
                      <a:pt x="695" y="715"/>
                    </a:cubicBezTo>
                    <a:cubicBezTo>
                      <a:pt x="652" y="715"/>
                      <a:pt x="652" y="715"/>
                      <a:pt x="652" y="715"/>
                    </a:cubicBezTo>
                    <a:cubicBezTo>
                      <a:pt x="652" y="743"/>
                      <a:pt x="652" y="743"/>
                      <a:pt x="652" y="743"/>
                    </a:cubicBezTo>
                    <a:cubicBezTo>
                      <a:pt x="695" y="743"/>
                      <a:pt x="695" y="743"/>
                      <a:pt x="695" y="743"/>
                    </a:cubicBezTo>
                    <a:cubicBezTo>
                      <a:pt x="695" y="772"/>
                      <a:pt x="695" y="772"/>
                      <a:pt x="695" y="772"/>
                    </a:cubicBezTo>
                    <a:cubicBezTo>
                      <a:pt x="624" y="772"/>
                      <a:pt x="624" y="772"/>
                      <a:pt x="624" y="772"/>
                    </a:cubicBezTo>
                    <a:cubicBezTo>
                      <a:pt x="624" y="630"/>
                      <a:pt x="624" y="630"/>
                      <a:pt x="624" y="630"/>
                    </a:cubicBezTo>
                    <a:cubicBezTo>
                      <a:pt x="695" y="630"/>
                      <a:pt x="695" y="630"/>
                      <a:pt x="695" y="630"/>
                    </a:cubicBezTo>
                    <a:close/>
                    <a:moveTo>
                      <a:pt x="695" y="840"/>
                    </a:moveTo>
                    <a:cubicBezTo>
                      <a:pt x="695" y="868"/>
                      <a:pt x="695" y="868"/>
                      <a:pt x="695" y="868"/>
                    </a:cubicBezTo>
                    <a:cubicBezTo>
                      <a:pt x="652" y="868"/>
                      <a:pt x="652" y="868"/>
                      <a:pt x="652" y="868"/>
                    </a:cubicBezTo>
                    <a:cubicBezTo>
                      <a:pt x="652" y="897"/>
                      <a:pt x="652" y="897"/>
                      <a:pt x="652" y="897"/>
                    </a:cubicBezTo>
                    <a:cubicBezTo>
                      <a:pt x="695" y="897"/>
                      <a:pt x="695" y="897"/>
                      <a:pt x="695" y="897"/>
                    </a:cubicBezTo>
                    <a:cubicBezTo>
                      <a:pt x="695" y="925"/>
                      <a:pt x="695" y="925"/>
                      <a:pt x="695" y="925"/>
                    </a:cubicBezTo>
                    <a:cubicBezTo>
                      <a:pt x="652" y="925"/>
                      <a:pt x="652" y="925"/>
                      <a:pt x="652" y="925"/>
                    </a:cubicBezTo>
                    <a:cubicBezTo>
                      <a:pt x="652" y="982"/>
                      <a:pt x="652" y="982"/>
                      <a:pt x="652" y="982"/>
                    </a:cubicBezTo>
                    <a:cubicBezTo>
                      <a:pt x="624" y="982"/>
                      <a:pt x="624" y="982"/>
                      <a:pt x="624" y="982"/>
                    </a:cubicBezTo>
                    <a:cubicBezTo>
                      <a:pt x="624" y="840"/>
                      <a:pt x="624" y="840"/>
                      <a:pt x="624" y="840"/>
                    </a:cubicBezTo>
                    <a:cubicBezTo>
                      <a:pt x="695" y="840"/>
                      <a:pt x="695" y="840"/>
                      <a:pt x="695" y="840"/>
                    </a:cubicBezTo>
                    <a:close/>
                    <a:moveTo>
                      <a:pt x="695" y="925"/>
                    </a:moveTo>
                    <a:cubicBezTo>
                      <a:pt x="680" y="925"/>
                      <a:pt x="680" y="925"/>
                      <a:pt x="680" y="925"/>
                    </a:cubicBezTo>
                    <a:cubicBezTo>
                      <a:pt x="680" y="953"/>
                      <a:pt x="680" y="953"/>
                      <a:pt x="680" y="953"/>
                    </a:cubicBezTo>
                    <a:cubicBezTo>
                      <a:pt x="695" y="953"/>
                      <a:pt x="695" y="953"/>
                      <a:pt x="695" y="953"/>
                    </a:cubicBezTo>
                    <a:cubicBezTo>
                      <a:pt x="695" y="925"/>
                      <a:pt x="695" y="925"/>
                      <a:pt x="695" y="925"/>
                    </a:cubicBezTo>
                    <a:close/>
                    <a:moveTo>
                      <a:pt x="695" y="1050"/>
                    </a:moveTo>
                    <a:cubicBezTo>
                      <a:pt x="695" y="1078"/>
                      <a:pt x="695" y="1078"/>
                      <a:pt x="695" y="1078"/>
                    </a:cubicBezTo>
                    <a:cubicBezTo>
                      <a:pt x="652" y="1078"/>
                      <a:pt x="652" y="1078"/>
                      <a:pt x="652" y="1078"/>
                    </a:cubicBezTo>
                    <a:cubicBezTo>
                      <a:pt x="652" y="1106"/>
                      <a:pt x="652" y="1106"/>
                      <a:pt x="652" y="1106"/>
                    </a:cubicBezTo>
                    <a:cubicBezTo>
                      <a:pt x="695" y="1106"/>
                      <a:pt x="695" y="1106"/>
                      <a:pt x="695" y="1106"/>
                    </a:cubicBezTo>
                    <a:cubicBezTo>
                      <a:pt x="695" y="1135"/>
                      <a:pt x="695" y="1135"/>
                      <a:pt x="695" y="1135"/>
                    </a:cubicBezTo>
                    <a:cubicBezTo>
                      <a:pt x="652" y="1135"/>
                      <a:pt x="652" y="1135"/>
                      <a:pt x="652" y="1135"/>
                    </a:cubicBezTo>
                    <a:cubicBezTo>
                      <a:pt x="652" y="1192"/>
                      <a:pt x="652" y="1192"/>
                      <a:pt x="652" y="1192"/>
                    </a:cubicBezTo>
                    <a:cubicBezTo>
                      <a:pt x="624" y="1192"/>
                      <a:pt x="624" y="1192"/>
                      <a:pt x="624" y="1192"/>
                    </a:cubicBezTo>
                    <a:cubicBezTo>
                      <a:pt x="624" y="1050"/>
                      <a:pt x="624" y="1050"/>
                      <a:pt x="624" y="1050"/>
                    </a:cubicBezTo>
                    <a:cubicBezTo>
                      <a:pt x="695" y="1050"/>
                      <a:pt x="695" y="1050"/>
                      <a:pt x="695" y="1050"/>
                    </a:cubicBezTo>
                    <a:close/>
                    <a:moveTo>
                      <a:pt x="695" y="1135"/>
                    </a:moveTo>
                    <a:cubicBezTo>
                      <a:pt x="680" y="1135"/>
                      <a:pt x="680" y="1135"/>
                      <a:pt x="680" y="1135"/>
                    </a:cubicBezTo>
                    <a:cubicBezTo>
                      <a:pt x="680" y="1163"/>
                      <a:pt x="680" y="1163"/>
                      <a:pt x="680" y="1163"/>
                    </a:cubicBezTo>
                    <a:cubicBezTo>
                      <a:pt x="695" y="1163"/>
                      <a:pt x="695" y="1163"/>
                      <a:pt x="695" y="1163"/>
                    </a:cubicBezTo>
                    <a:cubicBezTo>
                      <a:pt x="695" y="1135"/>
                      <a:pt x="695" y="1135"/>
                      <a:pt x="695" y="1135"/>
                    </a:cubicBezTo>
                    <a:close/>
                    <a:moveTo>
                      <a:pt x="695" y="1288"/>
                    </a:moveTo>
                    <a:cubicBezTo>
                      <a:pt x="695" y="1316"/>
                      <a:pt x="695" y="1316"/>
                      <a:pt x="695" y="1316"/>
                    </a:cubicBezTo>
                    <a:cubicBezTo>
                      <a:pt x="624" y="1316"/>
                      <a:pt x="624" y="1316"/>
                      <a:pt x="624" y="1316"/>
                    </a:cubicBezTo>
                    <a:cubicBezTo>
                      <a:pt x="624" y="1288"/>
                      <a:pt x="624" y="1288"/>
                      <a:pt x="624" y="1288"/>
                    </a:cubicBezTo>
                    <a:cubicBezTo>
                      <a:pt x="695" y="1288"/>
                      <a:pt x="695" y="1288"/>
                      <a:pt x="695" y="1288"/>
                    </a:cubicBezTo>
                    <a:close/>
                    <a:moveTo>
                      <a:pt x="695" y="1345"/>
                    </a:moveTo>
                    <a:cubicBezTo>
                      <a:pt x="695" y="1373"/>
                      <a:pt x="695" y="1373"/>
                      <a:pt x="695" y="1373"/>
                    </a:cubicBezTo>
                    <a:cubicBezTo>
                      <a:pt x="624" y="1373"/>
                      <a:pt x="624" y="1373"/>
                      <a:pt x="624" y="1373"/>
                    </a:cubicBezTo>
                    <a:cubicBezTo>
                      <a:pt x="624" y="1345"/>
                      <a:pt x="624" y="1345"/>
                      <a:pt x="624" y="1345"/>
                    </a:cubicBezTo>
                    <a:cubicBezTo>
                      <a:pt x="695" y="1345"/>
                      <a:pt x="695" y="1345"/>
                      <a:pt x="695" y="1345"/>
                    </a:cubicBezTo>
                    <a:close/>
                    <a:moveTo>
                      <a:pt x="524" y="1345"/>
                    </a:moveTo>
                    <a:cubicBezTo>
                      <a:pt x="524" y="1316"/>
                      <a:pt x="524" y="1316"/>
                      <a:pt x="524" y="1316"/>
                    </a:cubicBezTo>
                    <a:cubicBezTo>
                      <a:pt x="567" y="1316"/>
                      <a:pt x="567" y="1316"/>
                      <a:pt x="567" y="1316"/>
                    </a:cubicBezTo>
                    <a:cubicBezTo>
                      <a:pt x="567" y="1345"/>
                      <a:pt x="567" y="1345"/>
                      <a:pt x="567" y="1345"/>
                    </a:cubicBezTo>
                    <a:cubicBezTo>
                      <a:pt x="524" y="1345"/>
                      <a:pt x="524" y="1345"/>
                      <a:pt x="524" y="1345"/>
                    </a:cubicBezTo>
                    <a:close/>
                    <a:moveTo>
                      <a:pt x="524" y="1288"/>
                    </a:moveTo>
                    <a:cubicBezTo>
                      <a:pt x="524" y="1260"/>
                      <a:pt x="524" y="1260"/>
                      <a:pt x="524" y="1260"/>
                    </a:cubicBezTo>
                    <a:cubicBezTo>
                      <a:pt x="567" y="1260"/>
                      <a:pt x="567" y="1260"/>
                      <a:pt x="567" y="1260"/>
                    </a:cubicBezTo>
                    <a:cubicBezTo>
                      <a:pt x="567" y="1288"/>
                      <a:pt x="567" y="1288"/>
                      <a:pt x="567" y="1288"/>
                    </a:cubicBezTo>
                    <a:cubicBezTo>
                      <a:pt x="524" y="1288"/>
                      <a:pt x="524" y="1288"/>
                      <a:pt x="524" y="1288"/>
                    </a:cubicBezTo>
                    <a:close/>
                    <a:moveTo>
                      <a:pt x="524" y="1135"/>
                    </a:moveTo>
                    <a:cubicBezTo>
                      <a:pt x="524" y="1106"/>
                      <a:pt x="524" y="1106"/>
                      <a:pt x="524" y="1106"/>
                    </a:cubicBezTo>
                    <a:cubicBezTo>
                      <a:pt x="539" y="1106"/>
                      <a:pt x="539" y="1106"/>
                      <a:pt x="539" y="1106"/>
                    </a:cubicBezTo>
                    <a:cubicBezTo>
                      <a:pt x="539" y="1050"/>
                      <a:pt x="539" y="1050"/>
                      <a:pt x="539" y="1050"/>
                    </a:cubicBezTo>
                    <a:cubicBezTo>
                      <a:pt x="567" y="1050"/>
                      <a:pt x="567" y="1050"/>
                      <a:pt x="567" y="1050"/>
                    </a:cubicBezTo>
                    <a:cubicBezTo>
                      <a:pt x="567" y="1192"/>
                      <a:pt x="567" y="1192"/>
                      <a:pt x="567" y="1192"/>
                    </a:cubicBezTo>
                    <a:cubicBezTo>
                      <a:pt x="539" y="1192"/>
                      <a:pt x="539" y="1192"/>
                      <a:pt x="539" y="1192"/>
                    </a:cubicBezTo>
                    <a:cubicBezTo>
                      <a:pt x="539" y="1135"/>
                      <a:pt x="539" y="1135"/>
                      <a:pt x="539" y="1135"/>
                    </a:cubicBezTo>
                    <a:cubicBezTo>
                      <a:pt x="524" y="1135"/>
                      <a:pt x="524" y="1135"/>
                      <a:pt x="524" y="1135"/>
                    </a:cubicBezTo>
                    <a:close/>
                    <a:moveTo>
                      <a:pt x="524" y="925"/>
                    </a:moveTo>
                    <a:cubicBezTo>
                      <a:pt x="524" y="897"/>
                      <a:pt x="524" y="897"/>
                      <a:pt x="524" y="897"/>
                    </a:cubicBezTo>
                    <a:cubicBezTo>
                      <a:pt x="539" y="897"/>
                      <a:pt x="539" y="897"/>
                      <a:pt x="539" y="897"/>
                    </a:cubicBezTo>
                    <a:cubicBezTo>
                      <a:pt x="539" y="840"/>
                      <a:pt x="539" y="840"/>
                      <a:pt x="539" y="840"/>
                    </a:cubicBezTo>
                    <a:cubicBezTo>
                      <a:pt x="567" y="840"/>
                      <a:pt x="567" y="840"/>
                      <a:pt x="567" y="840"/>
                    </a:cubicBezTo>
                    <a:cubicBezTo>
                      <a:pt x="567" y="982"/>
                      <a:pt x="567" y="982"/>
                      <a:pt x="567" y="982"/>
                    </a:cubicBezTo>
                    <a:cubicBezTo>
                      <a:pt x="539" y="982"/>
                      <a:pt x="539" y="982"/>
                      <a:pt x="539" y="982"/>
                    </a:cubicBezTo>
                    <a:cubicBezTo>
                      <a:pt x="539" y="925"/>
                      <a:pt x="539" y="925"/>
                      <a:pt x="539" y="925"/>
                    </a:cubicBezTo>
                    <a:cubicBezTo>
                      <a:pt x="524" y="925"/>
                      <a:pt x="524" y="925"/>
                      <a:pt x="524" y="925"/>
                    </a:cubicBezTo>
                    <a:close/>
                    <a:moveTo>
                      <a:pt x="524" y="743"/>
                    </a:moveTo>
                    <a:cubicBezTo>
                      <a:pt x="524" y="715"/>
                      <a:pt x="524" y="715"/>
                      <a:pt x="524" y="715"/>
                    </a:cubicBezTo>
                    <a:cubicBezTo>
                      <a:pt x="539" y="715"/>
                      <a:pt x="539" y="715"/>
                      <a:pt x="539" y="715"/>
                    </a:cubicBezTo>
                    <a:cubicBezTo>
                      <a:pt x="539" y="743"/>
                      <a:pt x="539" y="743"/>
                      <a:pt x="539" y="743"/>
                    </a:cubicBezTo>
                    <a:cubicBezTo>
                      <a:pt x="524" y="743"/>
                      <a:pt x="524" y="743"/>
                      <a:pt x="524" y="743"/>
                    </a:cubicBezTo>
                    <a:close/>
                    <a:moveTo>
                      <a:pt x="524" y="715"/>
                    </a:moveTo>
                    <a:cubicBezTo>
                      <a:pt x="524" y="687"/>
                      <a:pt x="524" y="687"/>
                      <a:pt x="524" y="687"/>
                    </a:cubicBezTo>
                    <a:cubicBezTo>
                      <a:pt x="539" y="687"/>
                      <a:pt x="539" y="687"/>
                      <a:pt x="539" y="687"/>
                    </a:cubicBezTo>
                    <a:cubicBezTo>
                      <a:pt x="539" y="715"/>
                      <a:pt x="539" y="715"/>
                      <a:pt x="539" y="715"/>
                    </a:cubicBezTo>
                    <a:cubicBezTo>
                      <a:pt x="524" y="715"/>
                      <a:pt x="524" y="715"/>
                      <a:pt x="524" y="715"/>
                    </a:cubicBezTo>
                    <a:close/>
                    <a:moveTo>
                      <a:pt x="524" y="658"/>
                    </a:moveTo>
                    <a:cubicBezTo>
                      <a:pt x="524" y="630"/>
                      <a:pt x="524" y="630"/>
                      <a:pt x="524" y="630"/>
                    </a:cubicBezTo>
                    <a:cubicBezTo>
                      <a:pt x="539" y="630"/>
                      <a:pt x="539" y="630"/>
                      <a:pt x="539" y="630"/>
                    </a:cubicBezTo>
                    <a:cubicBezTo>
                      <a:pt x="539" y="658"/>
                      <a:pt x="539" y="658"/>
                      <a:pt x="539" y="658"/>
                    </a:cubicBezTo>
                    <a:cubicBezTo>
                      <a:pt x="524" y="658"/>
                      <a:pt x="524" y="658"/>
                      <a:pt x="524" y="658"/>
                    </a:cubicBezTo>
                    <a:close/>
                    <a:moveTo>
                      <a:pt x="524" y="142"/>
                    </a:moveTo>
                    <a:cubicBezTo>
                      <a:pt x="524" y="114"/>
                      <a:pt x="524" y="114"/>
                      <a:pt x="524" y="114"/>
                    </a:cubicBezTo>
                    <a:cubicBezTo>
                      <a:pt x="539" y="114"/>
                      <a:pt x="539" y="114"/>
                      <a:pt x="539" y="114"/>
                    </a:cubicBezTo>
                    <a:cubicBezTo>
                      <a:pt x="539" y="142"/>
                      <a:pt x="539" y="142"/>
                      <a:pt x="539" y="142"/>
                    </a:cubicBezTo>
                    <a:cubicBezTo>
                      <a:pt x="524" y="142"/>
                      <a:pt x="524" y="142"/>
                      <a:pt x="524" y="142"/>
                    </a:cubicBezTo>
                    <a:close/>
                    <a:moveTo>
                      <a:pt x="595" y="142"/>
                    </a:moveTo>
                    <a:cubicBezTo>
                      <a:pt x="595" y="0"/>
                      <a:pt x="595" y="0"/>
                      <a:pt x="595" y="0"/>
                    </a:cubicBezTo>
                    <a:cubicBezTo>
                      <a:pt x="624" y="0"/>
                      <a:pt x="624" y="0"/>
                      <a:pt x="624" y="0"/>
                    </a:cubicBezTo>
                    <a:cubicBezTo>
                      <a:pt x="624" y="142"/>
                      <a:pt x="624" y="142"/>
                      <a:pt x="624" y="142"/>
                    </a:cubicBezTo>
                    <a:cubicBezTo>
                      <a:pt x="595" y="142"/>
                      <a:pt x="595" y="142"/>
                      <a:pt x="595" y="142"/>
                    </a:cubicBezTo>
                    <a:close/>
                    <a:moveTo>
                      <a:pt x="652" y="57"/>
                    </a:moveTo>
                    <a:cubicBezTo>
                      <a:pt x="680" y="57"/>
                      <a:pt x="680" y="57"/>
                      <a:pt x="680" y="57"/>
                    </a:cubicBezTo>
                    <a:cubicBezTo>
                      <a:pt x="680" y="85"/>
                      <a:pt x="680" y="85"/>
                      <a:pt x="680" y="85"/>
                    </a:cubicBezTo>
                    <a:cubicBezTo>
                      <a:pt x="652" y="85"/>
                      <a:pt x="652" y="85"/>
                      <a:pt x="652" y="85"/>
                    </a:cubicBezTo>
                    <a:cubicBezTo>
                      <a:pt x="652" y="57"/>
                      <a:pt x="652" y="57"/>
                      <a:pt x="652" y="57"/>
                    </a:cubicBezTo>
                    <a:close/>
                    <a:moveTo>
                      <a:pt x="624" y="29"/>
                    </a:moveTo>
                    <a:cubicBezTo>
                      <a:pt x="624" y="57"/>
                      <a:pt x="624" y="57"/>
                      <a:pt x="624" y="57"/>
                    </a:cubicBezTo>
                    <a:cubicBezTo>
                      <a:pt x="652" y="57"/>
                      <a:pt x="652" y="57"/>
                      <a:pt x="652" y="57"/>
                    </a:cubicBezTo>
                    <a:cubicBezTo>
                      <a:pt x="652" y="29"/>
                      <a:pt x="652" y="29"/>
                      <a:pt x="652" y="29"/>
                    </a:cubicBezTo>
                    <a:cubicBezTo>
                      <a:pt x="624" y="29"/>
                      <a:pt x="624" y="29"/>
                      <a:pt x="624" y="29"/>
                    </a:cubicBezTo>
                    <a:close/>
                    <a:moveTo>
                      <a:pt x="539" y="658"/>
                    </a:moveTo>
                    <a:cubicBezTo>
                      <a:pt x="539" y="687"/>
                      <a:pt x="539" y="687"/>
                      <a:pt x="539" y="687"/>
                    </a:cubicBezTo>
                    <a:cubicBezTo>
                      <a:pt x="567" y="687"/>
                      <a:pt x="567" y="687"/>
                      <a:pt x="567" y="687"/>
                    </a:cubicBezTo>
                    <a:cubicBezTo>
                      <a:pt x="567" y="658"/>
                      <a:pt x="567" y="658"/>
                      <a:pt x="567" y="658"/>
                    </a:cubicBezTo>
                    <a:cubicBezTo>
                      <a:pt x="539" y="658"/>
                      <a:pt x="539" y="658"/>
                      <a:pt x="539" y="658"/>
                    </a:cubicBezTo>
                    <a:close/>
                    <a:moveTo>
                      <a:pt x="539" y="743"/>
                    </a:moveTo>
                    <a:cubicBezTo>
                      <a:pt x="539" y="772"/>
                      <a:pt x="539" y="772"/>
                      <a:pt x="539" y="772"/>
                    </a:cubicBezTo>
                    <a:cubicBezTo>
                      <a:pt x="567" y="772"/>
                      <a:pt x="567" y="772"/>
                      <a:pt x="567" y="772"/>
                    </a:cubicBezTo>
                    <a:cubicBezTo>
                      <a:pt x="567" y="743"/>
                      <a:pt x="567" y="743"/>
                      <a:pt x="567" y="743"/>
                    </a:cubicBezTo>
                    <a:lnTo>
                      <a:pt x="539" y="743"/>
                    </a:lnTo>
                    <a:close/>
                    <a:moveTo>
                      <a:pt x="524" y="114"/>
                    </a:moveTo>
                    <a:cubicBezTo>
                      <a:pt x="524" y="142"/>
                      <a:pt x="524" y="142"/>
                      <a:pt x="524" y="142"/>
                    </a:cubicBezTo>
                    <a:cubicBezTo>
                      <a:pt x="453" y="142"/>
                      <a:pt x="453" y="142"/>
                      <a:pt x="453" y="142"/>
                    </a:cubicBezTo>
                    <a:cubicBezTo>
                      <a:pt x="453" y="0"/>
                      <a:pt x="453" y="0"/>
                      <a:pt x="453" y="0"/>
                    </a:cubicBezTo>
                    <a:cubicBezTo>
                      <a:pt x="482" y="0"/>
                      <a:pt x="482" y="0"/>
                      <a:pt x="482" y="0"/>
                    </a:cubicBezTo>
                    <a:cubicBezTo>
                      <a:pt x="482" y="114"/>
                      <a:pt x="482" y="114"/>
                      <a:pt x="482" y="114"/>
                    </a:cubicBezTo>
                    <a:cubicBezTo>
                      <a:pt x="524" y="114"/>
                      <a:pt x="524" y="114"/>
                      <a:pt x="524" y="114"/>
                    </a:cubicBezTo>
                    <a:close/>
                    <a:moveTo>
                      <a:pt x="524" y="630"/>
                    </a:moveTo>
                    <a:cubicBezTo>
                      <a:pt x="524" y="658"/>
                      <a:pt x="524" y="658"/>
                      <a:pt x="524" y="658"/>
                    </a:cubicBezTo>
                    <a:cubicBezTo>
                      <a:pt x="482" y="658"/>
                      <a:pt x="482" y="658"/>
                      <a:pt x="482" y="658"/>
                    </a:cubicBezTo>
                    <a:cubicBezTo>
                      <a:pt x="482" y="687"/>
                      <a:pt x="482" y="687"/>
                      <a:pt x="482" y="687"/>
                    </a:cubicBezTo>
                    <a:cubicBezTo>
                      <a:pt x="524" y="687"/>
                      <a:pt x="524" y="687"/>
                      <a:pt x="524" y="687"/>
                    </a:cubicBezTo>
                    <a:cubicBezTo>
                      <a:pt x="524" y="715"/>
                      <a:pt x="524" y="715"/>
                      <a:pt x="524" y="715"/>
                    </a:cubicBezTo>
                    <a:cubicBezTo>
                      <a:pt x="482" y="715"/>
                      <a:pt x="482" y="715"/>
                      <a:pt x="482" y="715"/>
                    </a:cubicBezTo>
                    <a:cubicBezTo>
                      <a:pt x="482" y="772"/>
                      <a:pt x="482" y="772"/>
                      <a:pt x="482" y="772"/>
                    </a:cubicBezTo>
                    <a:cubicBezTo>
                      <a:pt x="453" y="772"/>
                      <a:pt x="453" y="772"/>
                      <a:pt x="453" y="772"/>
                    </a:cubicBezTo>
                    <a:cubicBezTo>
                      <a:pt x="453" y="630"/>
                      <a:pt x="453" y="630"/>
                      <a:pt x="453" y="630"/>
                    </a:cubicBezTo>
                    <a:cubicBezTo>
                      <a:pt x="524" y="630"/>
                      <a:pt x="524" y="630"/>
                      <a:pt x="524" y="630"/>
                    </a:cubicBezTo>
                    <a:close/>
                    <a:moveTo>
                      <a:pt x="524" y="715"/>
                    </a:moveTo>
                    <a:cubicBezTo>
                      <a:pt x="510" y="715"/>
                      <a:pt x="510" y="715"/>
                      <a:pt x="510" y="715"/>
                    </a:cubicBezTo>
                    <a:cubicBezTo>
                      <a:pt x="510" y="743"/>
                      <a:pt x="510" y="743"/>
                      <a:pt x="510" y="743"/>
                    </a:cubicBezTo>
                    <a:cubicBezTo>
                      <a:pt x="524" y="743"/>
                      <a:pt x="524" y="743"/>
                      <a:pt x="524" y="743"/>
                    </a:cubicBezTo>
                    <a:cubicBezTo>
                      <a:pt x="524" y="715"/>
                      <a:pt x="524" y="715"/>
                      <a:pt x="524" y="715"/>
                    </a:cubicBezTo>
                    <a:close/>
                    <a:moveTo>
                      <a:pt x="524" y="897"/>
                    </a:moveTo>
                    <a:cubicBezTo>
                      <a:pt x="524" y="925"/>
                      <a:pt x="524" y="925"/>
                      <a:pt x="524" y="925"/>
                    </a:cubicBezTo>
                    <a:cubicBezTo>
                      <a:pt x="482" y="925"/>
                      <a:pt x="482" y="925"/>
                      <a:pt x="482" y="925"/>
                    </a:cubicBezTo>
                    <a:cubicBezTo>
                      <a:pt x="482" y="982"/>
                      <a:pt x="482" y="982"/>
                      <a:pt x="482" y="982"/>
                    </a:cubicBezTo>
                    <a:cubicBezTo>
                      <a:pt x="453" y="982"/>
                      <a:pt x="453" y="982"/>
                      <a:pt x="453" y="982"/>
                    </a:cubicBezTo>
                    <a:cubicBezTo>
                      <a:pt x="453" y="840"/>
                      <a:pt x="453" y="840"/>
                      <a:pt x="453" y="840"/>
                    </a:cubicBezTo>
                    <a:cubicBezTo>
                      <a:pt x="482" y="840"/>
                      <a:pt x="482" y="840"/>
                      <a:pt x="482" y="840"/>
                    </a:cubicBezTo>
                    <a:cubicBezTo>
                      <a:pt x="482" y="897"/>
                      <a:pt x="482" y="897"/>
                      <a:pt x="482" y="897"/>
                    </a:cubicBezTo>
                    <a:cubicBezTo>
                      <a:pt x="524" y="897"/>
                      <a:pt x="524" y="897"/>
                      <a:pt x="524" y="897"/>
                    </a:cubicBezTo>
                    <a:close/>
                    <a:moveTo>
                      <a:pt x="524" y="1106"/>
                    </a:moveTo>
                    <a:cubicBezTo>
                      <a:pt x="524" y="1135"/>
                      <a:pt x="524" y="1135"/>
                      <a:pt x="524" y="1135"/>
                    </a:cubicBezTo>
                    <a:cubicBezTo>
                      <a:pt x="482" y="1135"/>
                      <a:pt x="482" y="1135"/>
                      <a:pt x="482" y="1135"/>
                    </a:cubicBezTo>
                    <a:cubicBezTo>
                      <a:pt x="482" y="1192"/>
                      <a:pt x="482" y="1192"/>
                      <a:pt x="482" y="1192"/>
                    </a:cubicBezTo>
                    <a:cubicBezTo>
                      <a:pt x="453" y="1192"/>
                      <a:pt x="453" y="1192"/>
                      <a:pt x="453" y="1192"/>
                    </a:cubicBezTo>
                    <a:cubicBezTo>
                      <a:pt x="453" y="1050"/>
                      <a:pt x="453" y="1050"/>
                      <a:pt x="453" y="1050"/>
                    </a:cubicBezTo>
                    <a:cubicBezTo>
                      <a:pt x="482" y="1050"/>
                      <a:pt x="482" y="1050"/>
                      <a:pt x="482" y="1050"/>
                    </a:cubicBezTo>
                    <a:cubicBezTo>
                      <a:pt x="482" y="1106"/>
                      <a:pt x="482" y="1106"/>
                      <a:pt x="482" y="1106"/>
                    </a:cubicBezTo>
                    <a:cubicBezTo>
                      <a:pt x="524" y="1106"/>
                      <a:pt x="524" y="1106"/>
                      <a:pt x="524" y="1106"/>
                    </a:cubicBezTo>
                    <a:close/>
                    <a:moveTo>
                      <a:pt x="524" y="1260"/>
                    </a:moveTo>
                    <a:cubicBezTo>
                      <a:pt x="524" y="1288"/>
                      <a:pt x="524" y="1288"/>
                      <a:pt x="524" y="1288"/>
                    </a:cubicBezTo>
                    <a:cubicBezTo>
                      <a:pt x="510" y="1288"/>
                      <a:pt x="510" y="1288"/>
                      <a:pt x="510" y="1288"/>
                    </a:cubicBezTo>
                    <a:cubicBezTo>
                      <a:pt x="510" y="1316"/>
                      <a:pt x="510" y="1316"/>
                      <a:pt x="510" y="1316"/>
                    </a:cubicBezTo>
                    <a:cubicBezTo>
                      <a:pt x="524" y="1316"/>
                      <a:pt x="524" y="1316"/>
                      <a:pt x="524" y="1316"/>
                    </a:cubicBezTo>
                    <a:cubicBezTo>
                      <a:pt x="524" y="1345"/>
                      <a:pt x="524" y="1345"/>
                      <a:pt x="524" y="1345"/>
                    </a:cubicBezTo>
                    <a:cubicBezTo>
                      <a:pt x="510" y="1345"/>
                      <a:pt x="510" y="1345"/>
                      <a:pt x="510" y="1345"/>
                    </a:cubicBezTo>
                    <a:cubicBezTo>
                      <a:pt x="510" y="1401"/>
                      <a:pt x="510" y="1401"/>
                      <a:pt x="510" y="1401"/>
                    </a:cubicBezTo>
                    <a:cubicBezTo>
                      <a:pt x="482" y="1401"/>
                      <a:pt x="482" y="1401"/>
                      <a:pt x="482" y="1401"/>
                    </a:cubicBezTo>
                    <a:cubicBezTo>
                      <a:pt x="482" y="1260"/>
                      <a:pt x="482" y="1260"/>
                      <a:pt x="482" y="1260"/>
                    </a:cubicBezTo>
                    <a:cubicBezTo>
                      <a:pt x="524" y="1260"/>
                      <a:pt x="524" y="1260"/>
                      <a:pt x="524" y="1260"/>
                    </a:cubicBezTo>
                    <a:close/>
                    <a:moveTo>
                      <a:pt x="241" y="1373"/>
                    </a:moveTo>
                    <a:cubicBezTo>
                      <a:pt x="241" y="1345"/>
                      <a:pt x="241" y="1345"/>
                      <a:pt x="241" y="1345"/>
                    </a:cubicBezTo>
                    <a:cubicBezTo>
                      <a:pt x="255" y="1345"/>
                      <a:pt x="255" y="1345"/>
                      <a:pt x="255" y="1345"/>
                    </a:cubicBezTo>
                    <a:cubicBezTo>
                      <a:pt x="255" y="1373"/>
                      <a:pt x="255" y="1373"/>
                      <a:pt x="255" y="1373"/>
                    </a:cubicBezTo>
                    <a:cubicBezTo>
                      <a:pt x="241" y="1373"/>
                      <a:pt x="241" y="1373"/>
                      <a:pt x="241" y="1373"/>
                    </a:cubicBezTo>
                    <a:close/>
                    <a:moveTo>
                      <a:pt x="241" y="1345"/>
                    </a:moveTo>
                    <a:cubicBezTo>
                      <a:pt x="241" y="1316"/>
                      <a:pt x="241" y="1316"/>
                      <a:pt x="241" y="1316"/>
                    </a:cubicBezTo>
                    <a:cubicBezTo>
                      <a:pt x="255" y="1316"/>
                      <a:pt x="255" y="1316"/>
                      <a:pt x="255" y="1316"/>
                    </a:cubicBezTo>
                    <a:cubicBezTo>
                      <a:pt x="255" y="1345"/>
                      <a:pt x="255" y="1345"/>
                      <a:pt x="255" y="1345"/>
                    </a:cubicBezTo>
                    <a:cubicBezTo>
                      <a:pt x="241" y="1345"/>
                      <a:pt x="241" y="1345"/>
                      <a:pt x="241" y="1345"/>
                    </a:cubicBezTo>
                    <a:close/>
                    <a:moveTo>
                      <a:pt x="241" y="1288"/>
                    </a:moveTo>
                    <a:cubicBezTo>
                      <a:pt x="241" y="1260"/>
                      <a:pt x="241" y="1260"/>
                      <a:pt x="241" y="1260"/>
                    </a:cubicBezTo>
                    <a:cubicBezTo>
                      <a:pt x="255" y="1260"/>
                      <a:pt x="255" y="1260"/>
                      <a:pt x="255" y="1260"/>
                    </a:cubicBezTo>
                    <a:cubicBezTo>
                      <a:pt x="255" y="1288"/>
                      <a:pt x="255" y="1288"/>
                      <a:pt x="255" y="1288"/>
                    </a:cubicBezTo>
                    <a:cubicBezTo>
                      <a:pt x="241" y="1288"/>
                      <a:pt x="241" y="1288"/>
                      <a:pt x="241" y="1288"/>
                    </a:cubicBezTo>
                    <a:close/>
                    <a:moveTo>
                      <a:pt x="255" y="142"/>
                    </a:moveTo>
                    <a:cubicBezTo>
                      <a:pt x="255" y="0"/>
                      <a:pt x="255" y="0"/>
                      <a:pt x="255" y="0"/>
                    </a:cubicBezTo>
                    <a:cubicBezTo>
                      <a:pt x="283" y="0"/>
                      <a:pt x="283" y="0"/>
                      <a:pt x="283" y="0"/>
                    </a:cubicBezTo>
                    <a:cubicBezTo>
                      <a:pt x="283" y="142"/>
                      <a:pt x="283" y="142"/>
                      <a:pt x="283" y="142"/>
                    </a:cubicBezTo>
                    <a:cubicBezTo>
                      <a:pt x="255" y="142"/>
                      <a:pt x="255" y="142"/>
                      <a:pt x="255" y="142"/>
                    </a:cubicBezTo>
                    <a:close/>
                    <a:moveTo>
                      <a:pt x="368" y="142"/>
                    </a:moveTo>
                    <a:cubicBezTo>
                      <a:pt x="368" y="0"/>
                      <a:pt x="368" y="0"/>
                      <a:pt x="368" y="0"/>
                    </a:cubicBezTo>
                    <a:cubicBezTo>
                      <a:pt x="397" y="0"/>
                      <a:pt x="397" y="0"/>
                      <a:pt x="397" y="0"/>
                    </a:cubicBezTo>
                    <a:cubicBezTo>
                      <a:pt x="397" y="142"/>
                      <a:pt x="397" y="142"/>
                      <a:pt x="397" y="142"/>
                    </a:cubicBezTo>
                    <a:cubicBezTo>
                      <a:pt x="368" y="142"/>
                      <a:pt x="368" y="142"/>
                      <a:pt x="368" y="142"/>
                    </a:cubicBezTo>
                    <a:close/>
                    <a:moveTo>
                      <a:pt x="340" y="29"/>
                    </a:moveTo>
                    <a:cubicBezTo>
                      <a:pt x="368" y="29"/>
                      <a:pt x="368" y="29"/>
                      <a:pt x="368" y="29"/>
                    </a:cubicBezTo>
                    <a:cubicBezTo>
                      <a:pt x="368" y="57"/>
                      <a:pt x="368" y="57"/>
                      <a:pt x="368" y="57"/>
                    </a:cubicBezTo>
                    <a:cubicBezTo>
                      <a:pt x="340" y="57"/>
                      <a:pt x="340" y="57"/>
                      <a:pt x="340" y="57"/>
                    </a:cubicBezTo>
                    <a:cubicBezTo>
                      <a:pt x="340" y="29"/>
                      <a:pt x="340" y="29"/>
                      <a:pt x="340" y="29"/>
                    </a:cubicBezTo>
                    <a:close/>
                    <a:moveTo>
                      <a:pt x="312" y="57"/>
                    </a:moveTo>
                    <a:cubicBezTo>
                      <a:pt x="340" y="57"/>
                      <a:pt x="340" y="57"/>
                      <a:pt x="340" y="57"/>
                    </a:cubicBezTo>
                    <a:cubicBezTo>
                      <a:pt x="340" y="85"/>
                      <a:pt x="340" y="85"/>
                      <a:pt x="340" y="85"/>
                    </a:cubicBezTo>
                    <a:cubicBezTo>
                      <a:pt x="312" y="85"/>
                      <a:pt x="312" y="85"/>
                      <a:pt x="312" y="85"/>
                    </a:cubicBezTo>
                    <a:cubicBezTo>
                      <a:pt x="312" y="57"/>
                      <a:pt x="312" y="57"/>
                      <a:pt x="312" y="57"/>
                    </a:cubicBezTo>
                    <a:close/>
                    <a:moveTo>
                      <a:pt x="283" y="29"/>
                    </a:moveTo>
                    <a:cubicBezTo>
                      <a:pt x="283" y="57"/>
                      <a:pt x="283" y="57"/>
                      <a:pt x="283" y="57"/>
                    </a:cubicBezTo>
                    <a:cubicBezTo>
                      <a:pt x="312" y="57"/>
                      <a:pt x="312" y="57"/>
                      <a:pt x="312" y="57"/>
                    </a:cubicBezTo>
                    <a:cubicBezTo>
                      <a:pt x="312" y="29"/>
                      <a:pt x="312" y="29"/>
                      <a:pt x="312" y="29"/>
                    </a:cubicBezTo>
                    <a:cubicBezTo>
                      <a:pt x="283" y="29"/>
                      <a:pt x="283" y="29"/>
                      <a:pt x="283" y="29"/>
                    </a:cubicBezTo>
                    <a:close/>
                    <a:moveTo>
                      <a:pt x="255" y="1288"/>
                    </a:moveTo>
                    <a:cubicBezTo>
                      <a:pt x="255" y="1316"/>
                      <a:pt x="255" y="1316"/>
                      <a:pt x="255" y="1316"/>
                    </a:cubicBezTo>
                    <a:cubicBezTo>
                      <a:pt x="283" y="1316"/>
                      <a:pt x="283" y="1316"/>
                      <a:pt x="283" y="1316"/>
                    </a:cubicBezTo>
                    <a:cubicBezTo>
                      <a:pt x="283" y="1288"/>
                      <a:pt x="283" y="1288"/>
                      <a:pt x="283" y="1288"/>
                    </a:cubicBezTo>
                    <a:cubicBezTo>
                      <a:pt x="255" y="1288"/>
                      <a:pt x="255" y="1288"/>
                      <a:pt x="255" y="1288"/>
                    </a:cubicBezTo>
                    <a:close/>
                    <a:moveTo>
                      <a:pt x="255" y="1373"/>
                    </a:moveTo>
                    <a:cubicBezTo>
                      <a:pt x="255" y="1401"/>
                      <a:pt x="255" y="1401"/>
                      <a:pt x="255" y="1401"/>
                    </a:cubicBezTo>
                    <a:cubicBezTo>
                      <a:pt x="283" y="1401"/>
                      <a:pt x="283" y="1401"/>
                      <a:pt x="283" y="1401"/>
                    </a:cubicBezTo>
                    <a:cubicBezTo>
                      <a:pt x="283" y="1373"/>
                      <a:pt x="283" y="1373"/>
                      <a:pt x="283" y="1373"/>
                    </a:cubicBezTo>
                    <a:cubicBezTo>
                      <a:pt x="255" y="1373"/>
                      <a:pt x="255" y="1373"/>
                      <a:pt x="255" y="1373"/>
                    </a:cubicBezTo>
                    <a:close/>
                    <a:moveTo>
                      <a:pt x="425" y="1288"/>
                    </a:moveTo>
                    <a:cubicBezTo>
                      <a:pt x="368" y="1288"/>
                      <a:pt x="368" y="1288"/>
                      <a:pt x="368" y="1288"/>
                    </a:cubicBezTo>
                    <a:cubicBezTo>
                      <a:pt x="368" y="1316"/>
                      <a:pt x="368" y="1316"/>
                      <a:pt x="368" y="1316"/>
                    </a:cubicBezTo>
                    <a:cubicBezTo>
                      <a:pt x="425" y="1316"/>
                      <a:pt x="425" y="1316"/>
                      <a:pt x="425" y="1316"/>
                    </a:cubicBezTo>
                    <a:cubicBezTo>
                      <a:pt x="425" y="1345"/>
                      <a:pt x="425" y="1345"/>
                      <a:pt x="425" y="1345"/>
                    </a:cubicBezTo>
                    <a:cubicBezTo>
                      <a:pt x="368" y="1345"/>
                      <a:pt x="368" y="1345"/>
                      <a:pt x="368" y="1345"/>
                    </a:cubicBezTo>
                    <a:cubicBezTo>
                      <a:pt x="368" y="1373"/>
                      <a:pt x="368" y="1373"/>
                      <a:pt x="368" y="1373"/>
                    </a:cubicBezTo>
                    <a:cubicBezTo>
                      <a:pt x="425" y="1373"/>
                      <a:pt x="425" y="1373"/>
                      <a:pt x="425" y="1373"/>
                    </a:cubicBezTo>
                    <a:cubicBezTo>
                      <a:pt x="425" y="1401"/>
                      <a:pt x="425" y="1401"/>
                      <a:pt x="425" y="1401"/>
                    </a:cubicBezTo>
                    <a:cubicBezTo>
                      <a:pt x="340" y="1401"/>
                      <a:pt x="340" y="1401"/>
                      <a:pt x="340" y="1401"/>
                    </a:cubicBezTo>
                    <a:cubicBezTo>
                      <a:pt x="340" y="1260"/>
                      <a:pt x="340" y="1260"/>
                      <a:pt x="340" y="1260"/>
                    </a:cubicBezTo>
                    <a:cubicBezTo>
                      <a:pt x="425" y="1260"/>
                      <a:pt x="425" y="1260"/>
                      <a:pt x="425" y="1260"/>
                    </a:cubicBezTo>
                    <a:lnTo>
                      <a:pt x="425" y="1288"/>
                    </a:lnTo>
                    <a:close/>
                    <a:moveTo>
                      <a:pt x="56" y="114"/>
                    </a:moveTo>
                    <a:cubicBezTo>
                      <a:pt x="85" y="114"/>
                      <a:pt x="85" y="114"/>
                      <a:pt x="85" y="114"/>
                    </a:cubicBezTo>
                    <a:cubicBezTo>
                      <a:pt x="85" y="142"/>
                      <a:pt x="85" y="142"/>
                      <a:pt x="85" y="142"/>
                    </a:cubicBezTo>
                    <a:cubicBezTo>
                      <a:pt x="56" y="142"/>
                      <a:pt x="56" y="142"/>
                      <a:pt x="56" y="142"/>
                    </a:cubicBezTo>
                    <a:cubicBezTo>
                      <a:pt x="56" y="114"/>
                      <a:pt x="56" y="114"/>
                      <a:pt x="56" y="114"/>
                    </a:cubicBezTo>
                    <a:close/>
                    <a:moveTo>
                      <a:pt x="241" y="1260"/>
                    </a:moveTo>
                    <a:cubicBezTo>
                      <a:pt x="241" y="1288"/>
                      <a:pt x="241" y="1288"/>
                      <a:pt x="241" y="1288"/>
                    </a:cubicBezTo>
                    <a:cubicBezTo>
                      <a:pt x="198" y="1288"/>
                      <a:pt x="198" y="1288"/>
                      <a:pt x="198" y="1288"/>
                    </a:cubicBezTo>
                    <a:cubicBezTo>
                      <a:pt x="198" y="1316"/>
                      <a:pt x="198" y="1316"/>
                      <a:pt x="198" y="1316"/>
                    </a:cubicBezTo>
                    <a:cubicBezTo>
                      <a:pt x="241" y="1316"/>
                      <a:pt x="241" y="1316"/>
                      <a:pt x="241" y="1316"/>
                    </a:cubicBezTo>
                    <a:cubicBezTo>
                      <a:pt x="241" y="1345"/>
                      <a:pt x="241" y="1345"/>
                      <a:pt x="241" y="1345"/>
                    </a:cubicBezTo>
                    <a:cubicBezTo>
                      <a:pt x="198" y="1345"/>
                      <a:pt x="198" y="1345"/>
                      <a:pt x="198" y="1345"/>
                    </a:cubicBezTo>
                    <a:cubicBezTo>
                      <a:pt x="198" y="1401"/>
                      <a:pt x="198" y="1401"/>
                      <a:pt x="198" y="1401"/>
                    </a:cubicBezTo>
                    <a:cubicBezTo>
                      <a:pt x="170" y="1401"/>
                      <a:pt x="170" y="1401"/>
                      <a:pt x="170" y="1401"/>
                    </a:cubicBezTo>
                    <a:cubicBezTo>
                      <a:pt x="170" y="1260"/>
                      <a:pt x="170" y="1260"/>
                      <a:pt x="170" y="1260"/>
                    </a:cubicBezTo>
                    <a:cubicBezTo>
                      <a:pt x="241" y="1260"/>
                      <a:pt x="241" y="1260"/>
                      <a:pt x="241" y="1260"/>
                    </a:cubicBezTo>
                    <a:close/>
                    <a:moveTo>
                      <a:pt x="241" y="1345"/>
                    </a:moveTo>
                    <a:cubicBezTo>
                      <a:pt x="227" y="1345"/>
                      <a:pt x="227" y="1345"/>
                      <a:pt x="227" y="1345"/>
                    </a:cubicBezTo>
                    <a:cubicBezTo>
                      <a:pt x="227" y="1373"/>
                      <a:pt x="227" y="1373"/>
                      <a:pt x="227" y="1373"/>
                    </a:cubicBezTo>
                    <a:cubicBezTo>
                      <a:pt x="241" y="1373"/>
                      <a:pt x="241" y="1373"/>
                      <a:pt x="241" y="1373"/>
                    </a:cubicBezTo>
                    <a:cubicBezTo>
                      <a:pt x="241" y="1345"/>
                      <a:pt x="241" y="1345"/>
                      <a:pt x="241" y="1345"/>
                    </a:cubicBezTo>
                    <a:close/>
                    <a:moveTo>
                      <a:pt x="85" y="85"/>
                    </a:moveTo>
                    <a:cubicBezTo>
                      <a:pt x="85" y="114"/>
                      <a:pt x="85" y="114"/>
                      <a:pt x="85" y="114"/>
                    </a:cubicBezTo>
                    <a:cubicBezTo>
                      <a:pt x="113" y="114"/>
                      <a:pt x="113" y="114"/>
                      <a:pt x="113" y="114"/>
                    </a:cubicBezTo>
                    <a:cubicBezTo>
                      <a:pt x="113" y="85"/>
                      <a:pt x="113" y="85"/>
                      <a:pt x="113" y="85"/>
                    </a:cubicBezTo>
                    <a:cubicBezTo>
                      <a:pt x="85" y="85"/>
                      <a:pt x="85" y="85"/>
                      <a:pt x="85" y="85"/>
                    </a:cubicBezTo>
                    <a:close/>
                    <a:moveTo>
                      <a:pt x="113" y="57"/>
                    </a:moveTo>
                    <a:cubicBezTo>
                      <a:pt x="141" y="57"/>
                      <a:pt x="141" y="57"/>
                      <a:pt x="141" y="57"/>
                    </a:cubicBezTo>
                    <a:cubicBezTo>
                      <a:pt x="141" y="85"/>
                      <a:pt x="141" y="85"/>
                      <a:pt x="141" y="85"/>
                    </a:cubicBezTo>
                    <a:cubicBezTo>
                      <a:pt x="113" y="85"/>
                      <a:pt x="113" y="85"/>
                      <a:pt x="113" y="85"/>
                    </a:cubicBezTo>
                    <a:cubicBezTo>
                      <a:pt x="113" y="57"/>
                      <a:pt x="113" y="57"/>
                      <a:pt x="113" y="57"/>
                    </a:cubicBezTo>
                    <a:close/>
                    <a:moveTo>
                      <a:pt x="141" y="29"/>
                    </a:moveTo>
                    <a:cubicBezTo>
                      <a:pt x="141" y="57"/>
                      <a:pt x="141" y="57"/>
                      <a:pt x="141" y="57"/>
                    </a:cubicBezTo>
                    <a:cubicBezTo>
                      <a:pt x="170" y="57"/>
                      <a:pt x="170" y="57"/>
                      <a:pt x="170" y="57"/>
                    </a:cubicBezTo>
                    <a:cubicBezTo>
                      <a:pt x="170" y="29"/>
                      <a:pt x="170" y="29"/>
                      <a:pt x="170" y="29"/>
                    </a:cubicBezTo>
                    <a:cubicBezTo>
                      <a:pt x="141" y="29"/>
                      <a:pt x="141" y="29"/>
                      <a:pt x="141" y="29"/>
                    </a:cubicBezTo>
                    <a:close/>
                    <a:moveTo>
                      <a:pt x="170" y="0"/>
                    </a:moveTo>
                    <a:cubicBezTo>
                      <a:pt x="198" y="0"/>
                      <a:pt x="198" y="0"/>
                      <a:pt x="198" y="0"/>
                    </a:cubicBezTo>
                    <a:cubicBezTo>
                      <a:pt x="198" y="29"/>
                      <a:pt x="198" y="29"/>
                      <a:pt x="198" y="29"/>
                    </a:cubicBezTo>
                    <a:cubicBezTo>
                      <a:pt x="170" y="29"/>
                      <a:pt x="170" y="29"/>
                      <a:pt x="170" y="29"/>
                    </a:cubicBezTo>
                    <a:cubicBezTo>
                      <a:pt x="170" y="0"/>
                      <a:pt x="170" y="0"/>
                      <a:pt x="170" y="0"/>
                    </a:cubicBezTo>
                    <a:close/>
                    <a:moveTo>
                      <a:pt x="85" y="29"/>
                    </a:moveTo>
                    <a:cubicBezTo>
                      <a:pt x="85" y="57"/>
                      <a:pt x="85" y="57"/>
                      <a:pt x="85" y="57"/>
                    </a:cubicBezTo>
                    <a:cubicBezTo>
                      <a:pt x="113" y="57"/>
                      <a:pt x="113" y="57"/>
                      <a:pt x="113" y="57"/>
                    </a:cubicBezTo>
                    <a:cubicBezTo>
                      <a:pt x="113" y="29"/>
                      <a:pt x="113" y="29"/>
                      <a:pt x="113" y="29"/>
                    </a:cubicBezTo>
                    <a:cubicBezTo>
                      <a:pt x="85" y="29"/>
                      <a:pt x="85" y="29"/>
                      <a:pt x="85" y="29"/>
                    </a:cubicBezTo>
                    <a:close/>
                    <a:moveTo>
                      <a:pt x="56" y="0"/>
                    </a:moveTo>
                    <a:cubicBezTo>
                      <a:pt x="85" y="0"/>
                      <a:pt x="85" y="0"/>
                      <a:pt x="85" y="0"/>
                    </a:cubicBezTo>
                    <a:cubicBezTo>
                      <a:pt x="85" y="29"/>
                      <a:pt x="85" y="29"/>
                      <a:pt x="85" y="29"/>
                    </a:cubicBezTo>
                    <a:cubicBezTo>
                      <a:pt x="56" y="29"/>
                      <a:pt x="56" y="29"/>
                      <a:pt x="56" y="29"/>
                    </a:cubicBezTo>
                    <a:cubicBezTo>
                      <a:pt x="56" y="0"/>
                      <a:pt x="56" y="0"/>
                      <a:pt x="56" y="0"/>
                    </a:cubicBezTo>
                    <a:close/>
                    <a:moveTo>
                      <a:pt x="141" y="85"/>
                    </a:moveTo>
                    <a:cubicBezTo>
                      <a:pt x="141" y="114"/>
                      <a:pt x="141" y="114"/>
                      <a:pt x="141" y="114"/>
                    </a:cubicBezTo>
                    <a:cubicBezTo>
                      <a:pt x="170" y="114"/>
                      <a:pt x="170" y="114"/>
                      <a:pt x="170" y="114"/>
                    </a:cubicBezTo>
                    <a:cubicBezTo>
                      <a:pt x="170" y="85"/>
                      <a:pt x="170" y="85"/>
                      <a:pt x="170" y="85"/>
                    </a:cubicBezTo>
                    <a:cubicBezTo>
                      <a:pt x="141" y="85"/>
                      <a:pt x="141" y="85"/>
                      <a:pt x="141" y="85"/>
                    </a:cubicBezTo>
                    <a:close/>
                    <a:moveTo>
                      <a:pt x="170" y="114"/>
                    </a:moveTo>
                    <a:cubicBezTo>
                      <a:pt x="198" y="114"/>
                      <a:pt x="198" y="114"/>
                      <a:pt x="198" y="114"/>
                    </a:cubicBezTo>
                    <a:cubicBezTo>
                      <a:pt x="198" y="142"/>
                      <a:pt x="198" y="142"/>
                      <a:pt x="198" y="142"/>
                    </a:cubicBezTo>
                    <a:cubicBezTo>
                      <a:pt x="170" y="142"/>
                      <a:pt x="170" y="142"/>
                      <a:pt x="170" y="142"/>
                    </a:cubicBezTo>
                    <a:cubicBezTo>
                      <a:pt x="170" y="114"/>
                      <a:pt x="170" y="114"/>
                      <a:pt x="170" y="114"/>
                    </a:cubicBezTo>
                    <a:close/>
                    <a:moveTo>
                      <a:pt x="0" y="1401"/>
                    </a:moveTo>
                    <a:cubicBezTo>
                      <a:pt x="0" y="1260"/>
                      <a:pt x="0" y="1260"/>
                      <a:pt x="0" y="1260"/>
                    </a:cubicBezTo>
                    <a:cubicBezTo>
                      <a:pt x="28" y="1260"/>
                      <a:pt x="28" y="1260"/>
                      <a:pt x="28" y="1260"/>
                    </a:cubicBezTo>
                    <a:cubicBezTo>
                      <a:pt x="28" y="1316"/>
                      <a:pt x="28" y="1316"/>
                      <a:pt x="28" y="1316"/>
                    </a:cubicBezTo>
                    <a:cubicBezTo>
                      <a:pt x="85" y="1316"/>
                      <a:pt x="85" y="1316"/>
                      <a:pt x="85" y="1316"/>
                    </a:cubicBezTo>
                    <a:cubicBezTo>
                      <a:pt x="85" y="1260"/>
                      <a:pt x="85" y="1260"/>
                      <a:pt x="85" y="1260"/>
                    </a:cubicBezTo>
                    <a:cubicBezTo>
                      <a:pt x="113" y="1260"/>
                      <a:pt x="113" y="1260"/>
                      <a:pt x="113" y="1260"/>
                    </a:cubicBezTo>
                    <a:cubicBezTo>
                      <a:pt x="113" y="1401"/>
                      <a:pt x="113" y="1401"/>
                      <a:pt x="113" y="1401"/>
                    </a:cubicBezTo>
                    <a:cubicBezTo>
                      <a:pt x="85" y="1401"/>
                      <a:pt x="85" y="1401"/>
                      <a:pt x="85" y="1401"/>
                    </a:cubicBezTo>
                    <a:cubicBezTo>
                      <a:pt x="85" y="1345"/>
                      <a:pt x="85" y="1345"/>
                      <a:pt x="85" y="1345"/>
                    </a:cubicBezTo>
                    <a:cubicBezTo>
                      <a:pt x="28" y="1345"/>
                      <a:pt x="28" y="1345"/>
                      <a:pt x="28" y="1345"/>
                    </a:cubicBezTo>
                    <a:cubicBezTo>
                      <a:pt x="28" y="1401"/>
                      <a:pt x="28" y="1401"/>
                      <a:pt x="28" y="1401"/>
                    </a:cubicBezTo>
                    <a:lnTo>
                      <a:pt x="0" y="1401"/>
                    </a:lnTo>
                    <a:close/>
                  </a:path>
                </a:pathLst>
              </a:custGeom>
              <a:solidFill>
                <a:schemeClr val="accent5">
                  <a:lumMod val="20000"/>
                  <a:lumOff val="80000"/>
                </a:schemeClr>
              </a:solidFill>
              <a:ln>
                <a:noFill/>
              </a:ln>
            </p:spPr>
            <p:txBody>
              <a:bodyPr vert="horz" wrap="square" lIns="91440" tIns="45720" rIns="91440" bIns="45720" numCol="1" anchor="t" anchorCtr="0" compatLnSpc="1">
                <a:prstTxWarp prst="textNoShape">
                  <a:avLst/>
                </a:prstTxWarp>
              </a:bodyPr>
              <a:lstStyle/>
              <a:p>
                <a:endParaRPr lang="en-US"/>
              </a:p>
            </p:txBody>
          </p:sp>
        </p:grpSp>
      </p:grpSp>
      <p:grpSp>
        <p:nvGrpSpPr>
          <p:cNvPr id="574" name="Group 573"/>
          <p:cNvGrpSpPr/>
          <p:nvPr/>
        </p:nvGrpSpPr>
        <p:grpSpPr>
          <a:xfrm>
            <a:off x="4881510" y="1661565"/>
            <a:ext cx="1157998" cy="938152"/>
            <a:chOff x="1372629" y="1598766"/>
            <a:chExt cx="1466470" cy="1188062"/>
          </a:xfrm>
        </p:grpSpPr>
        <p:sp>
          <p:nvSpPr>
            <p:cNvPr id="575" name="Rectangle 293"/>
            <p:cNvSpPr>
              <a:spLocks noChangeArrowheads="1"/>
            </p:cNvSpPr>
            <p:nvPr/>
          </p:nvSpPr>
          <p:spPr bwMode="auto">
            <a:xfrm>
              <a:off x="1386411" y="2494636"/>
              <a:ext cx="418991" cy="209496"/>
            </a:xfrm>
            <a:prstGeom prst="rect">
              <a:avLst/>
            </a:prstGeom>
            <a:solidFill>
              <a:schemeClr val="accent4">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76" name="Rectangle 294"/>
            <p:cNvSpPr>
              <a:spLocks noChangeArrowheads="1"/>
            </p:cNvSpPr>
            <p:nvPr/>
          </p:nvSpPr>
          <p:spPr bwMode="auto">
            <a:xfrm>
              <a:off x="1372629" y="2480854"/>
              <a:ext cx="418991" cy="209496"/>
            </a:xfrm>
            <a:prstGeom prst="rect">
              <a:avLst/>
            </a:prstGeom>
            <a:solidFill>
              <a:schemeClr val="accent3">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77" name="Freeform 295"/>
            <p:cNvSpPr>
              <a:spLocks/>
            </p:cNvSpPr>
            <p:nvPr/>
          </p:nvSpPr>
          <p:spPr bwMode="auto">
            <a:xfrm>
              <a:off x="1372629" y="2480854"/>
              <a:ext cx="418991" cy="35836"/>
            </a:xfrm>
            <a:custGeom>
              <a:avLst/>
              <a:gdLst>
                <a:gd name="T0" fmla="*/ 0 w 858"/>
                <a:gd name="T1" fmla="*/ 0 h 72"/>
                <a:gd name="T2" fmla="*/ 858 w 858"/>
                <a:gd name="T3" fmla="*/ 0 h 72"/>
                <a:gd name="T4" fmla="*/ 846 w 858"/>
                <a:gd name="T5" fmla="*/ 56 h 72"/>
                <a:gd name="T6" fmla="*/ 830 w 858"/>
                <a:gd name="T7" fmla="*/ 72 h 72"/>
                <a:gd name="T8" fmla="*/ 28 w 858"/>
                <a:gd name="T9" fmla="*/ 72 h 72"/>
                <a:gd name="T10" fmla="*/ 12 w 858"/>
                <a:gd name="T11" fmla="*/ 56 h 72"/>
                <a:gd name="T12" fmla="*/ 0 w 858"/>
                <a:gd name="T13" fmla="*/ 0 h 72"/>
              </a:gdLst>
              <a:ahLst/>
              <a:cxnLst>
                <a:cxn ang="0">
                  <a:pos x="T0" y="T1"/>
                </a:cxn>
                <a:cxn ang="0">
                  <a:pos x="T2" y="T3"/>
                </a:cxn>
                <a:cxn ang="0">
                  <a:pos x="T4" y="T5"/>
                </a:cxn>
                <a:cxn ang="0">
                  <a:pos x="T6" y="T7"/>
                </a:cxn>
                <a:cxn ang="0">
                  <a:pos x="T8" y="T9"/>
                </a:cxn>
                <a:cxn ang="0">
                  <a:pos x="T10" y="T11"/>
                </a:cxn>
                <a:cxn ang="0">
                  <a:pos x="T12" y="T13"/>
                </a:cxn>
              </a:cxnLst>
              <a:rect l="0" t="0" r="r" b="b"/>
              <a:pathLst>
                <a:path w="858" h="72">
                  <a:moveTo>
                    <a:pt x="0" y="0"/>
                  </a:moveTo>
                  <a:cubicBezTo>
                    <a:pt x="286" y="0"/>
                    <a:pt x="572" y="0"/>
                    <a:pt x="858" y="0"/>
                  </a:cubicBezTo>
                  <a:cubicBezTo>
                    <a:pt x="846" y="56"/>
                    <a:pt x="846" y="56"/>
                    <a:pt x="846" y="56"/>
                  </a:cubicBezTo>
                  <a:cubicBezTo>
                    <a:pt x="844" y="65"/>
                    <a:pt x="839" y="72"/>
                    <a:pt x="830" y="72"/>
                  </a:cubicBezTo>
                  <a:cubicBezTo>
                    <a:pt x="563" y="72"/>
                    <a:pt x="296" y="72"/>
                    <a:pt x="28" y="72"/>
                  </a:cubicBezTo>
                  <a:cubicBezTo>
                    <a:pt x="20" y="72"/>
                    <a:pt x="14" y="65"/>
                    <a:pt x="12" y="56"/>
                  </a:cubicBezTo>
                  <a:lnTo>
                    <a:pt x="0" y="0"/>
                  </a:lnTo>
                  <a:close/>
                </a:path>
              </a:pathLst>
            </a:custGeom>
            <a:solidFill>
              <a:schemeClr val="accent3">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78" name="Freeform 296"/>
            <p:cNvSpPr>
              <a:spLocks noEditPoints="1"/>
            </p:cNvSpPr>
            <p:nvPr/>
          </p:nvSpPr>
          <p:spPr bwMode="auto">
            <a:xfrm>
              <a:off x="1386411" y="1612548"/>
              <a:ext cx="452070" cy="730480"/>
            </a:xfrm>
            <a:custGeom>
              <a:avLst/>
              <a:gdLst>
                <a:gd name="T0" fmla="*/ 82 w 164"/>
                <a:gd name="T1" fmla="*/ 0 h 265"/>
                <a:gd name="T2" fmla="*/ 115 w 164"/>
                <a:gd name="T3" fmla="*/ 0 h 265"/>
                <a:gd name="T4" fmla="*/ 131 w 164"/>
                <a:gd name="T5" fmla="*/ 16 h 265"/>
                <a:gd name="T6" fmla="*/ 131 w 164"/>
                <a:gd name="T7" fmla="*/ 39 h 265"/>
                <a:gd name="T8" fmla="*/ 164 w 164"/>
                <a:gd name="T9" fmla="*/ 39 h 265"/>
                <a:gd name="T10" fmla="*/ 164 w 164"/>
                <a:gd name="T11" fmla="*/ 265 h 265"/>
                <a:gd name="T12" fmla="*/ 82 w 164"/>
                <a:gd name="T13" fmla="*/ 265 h 265"/>
                <a:gd name="T14" fmla="*/ 82 w 164"/>
                <a:gd name="T15" fmla="*/ 39 h 265"/>
                <a:gd name="T16" fmla="*/ 115 w 164"/>
                <a:gd name="T17" fmla="*/ 39 h 265"/>
                <a:gd name="T18" fmla="*/ 115 w 164"/>
                <a:gd name="T19" fmla="*/ 16 h 265"/>
                <a:gd name="T20" fmla="*/ 82 w 164"/>
                <a:gd name="T21" fmla="*/ 16 h 265"/>
                <a:gd name="T22" fmla="*/ 82 w 164"/>
                <a:gd name="T23" fmla="*/ 0 h 265"/>
                <a:gd name="T24" fmla="*/ 0 w 164"/>
                <a:gd name="T25" fmla="*/ 39 h 265"/>
                <a:gd name="T26" fmla="*/ 33 w 164"/>
                <a:gd name="T27" fmla="*/ 39 h 265"/>
                <a:gd name="T28" fmla="*/ 33 w 164"/>
                <a:gd name="T29" fmla="*/ 16 h 265"/>
                <a:gd name="T30" fmla="*/ 48 w 164"/>
                <a:gd name="T31" fmla="*/ 0 h 265"/>
                <a:gd name="T32" fmla="*/ 82 w 164"/>
                <a:gd name="T33" fmla="*/ 0 h 265"/>
                <a:gd name="T34" fmla="*/ 82 w 164"/>
                <a:gd name="T35" fmla="*/ 16 h 265"/>
                <a:gd name="T36" fmla="*/ 48 w 164"/>
                <a:gd name="T37" fmla="*/ 16 h 265"/>
                <a:gd name="T38" fmla="*/ 48 w 164"/>
                <a:gd name="T39" fmla="*/ 39 h 265"/>
                <a:gd name="T40" fmla="*/ 82 w 164"/>
                <a:gd name="T41" fmla="*/ 39 h 265"/>
                <a:gd name="T42" fmla="*/ 82 w 164"/>
                <a:gd name="T43" fmla="*/ 265 h 265"/>
                <a:gd name="T44" fmla="*/ 0 w 164"/>
                <a:gd name="T45" fmla="*/ 265 h 265"/>
                <a:gd name="T46" fmla="*/ 0 w 164"/>
                <a:gd name="T47" fmla="*/ 39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64" h="265">
                  <a:moveTo>
                    <a:pt x="82" y="0"/>
                  </a:moveTo>
                  <a:lnTo>
                    <a:pt x="115" y="0"/>
                  </a:lnTo>
                  <a:lnTo>
                    <a:pt x="131" y="16"/>
                  </a:lnTo>
                  <a:lnTo>
                    <a:pt x="131" y="39"/>
                  </a:lnTo>
                  <a:lnTo>
                    <a:pt x="164" y="39"/>
                  </a:lnTo>
                  <a:lnTo>
                    <a:pt x="164" y="265"/>
                  </a:lnTo>
                  <a:lnTo>
                    <a:pt x="82" y="265"/>
                  </a:lnTo>
                  <a:lnTo>
                    <a:pt x="82" y="39"/>
                  </a:lnTo>
                  <a:lnTo>
                    <a:pt x="115" y="39"/>
                  </a:lnTo>
                  <a:lnTo>
                    <a:pt x="115" y="16"/>
                  </a:lnTo>
                  <a:lnTo>
                    <a:pt x="82" y="16"/>
                  </a:lnTo>
                  <a:lnTo>
                    <a:pt x="82" y="0"/>
                  </a:lnTo>
                  <a:close/>
                  <a:moveTo>
                    <a:pt x="0" y="39"/>
                  </a:moveTo>
                  <a:lnTo>
                    <a:pt x="33" y="39"/>
                  </a:lnTo>
                  <a:lnTo>
                    <a:pt x="33" y="16"/>
                  </a:lnTo>
                  <a:lnTo>
                    <a:pt x="48" y="0"/>
                  </a:lnTo>
                  <a:lnTo>
                    <a:pt x="82" y="0"/>
                  </a:lnTo>
                  <a:lnTo>
                    <a:pt x="82" y="16"/>
                  </a:lnTo>
                  <a:lnTo>
                    <a:pt x="48" y="16"/>
                  </a:lnTo>
                  <a:lnTo>
                    <a:pt x="48" y="39"/>
                  </a:lnTo>
                  <a:lnTo>
                    <a:pt x="82" y="39"/>
                  </a:lnTo>
                  <a:lnTo>
                    <a:pt x="82" y="265"/>
                  </a:lnTo>
                  <a:lnTo>
                    <a:pt x="0" y="265"/>
                  </a:lnTo>
                  <a:lnTo>
                    <a:pt x="0" y="39"/>
                  </a:lnTo>
                  <a:close/>
                </a:path>
              </a:pathLst>
            </a:custGeom>
            <a:solidFill>
              <a:schemeClr val="accent4">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79" name="Freeform 297"/>
            <p:cNvSpPr>
              <a:spLocks/>
            </p:cNvSpPr>
            <p:nvPr/>
          </p:nvSpPr>
          <p:spPr bwMode="auto">
            <a:xfrm>
              <a:off x="1463593" y="1598766"/>
              <a:ext cx="44104" cy="126800"/>
            </a:xfrm>
            <a:custGeom>
              <a:avLst/>
              <a:gdLst>
                <a:gd name="T0" fmla="*/ 0 w 16"/>
                <a:gd name="T1" fmla="*/ 46 h 46"/>
                <a:gd name="T2" fmla="*/ 16 w 16"/>
                <a:gd name="T3" fmla="*/ 46 h 46"/>
                <a:gd name="T4" fmla="*/ 16 w 16"/>
                <a:gd name="T5" fmla="*/ 0 h 46"/>
                <a:gd name="T6" fmla="*/ 0 w 16"/>
                <a:gd name="T7" fmla="*/ 16 h 46"/>
                <a:gd name="T8" fmla="*/ 0 w 16"/>
                <a:gd name="T9" fmla="*/ 46 h 46"/>
              </a:gdLst>
              <a:ahLst/>
              <a:cxnLst>
                <a:cxn ang="0">
                  <a:pos x="T0" y="T1"/>
                </a:cxn>
                <a:cxn ang="0">
                  <a:pos x="T2" y="T3"/>
                </a:cxn>
                <a:cxn ang="0">
                  <a:pos x="T4" y="T5"/>
                </a:cxn>
                <a:cxn ang="0">
                  <a:pos x="T6" y="T7"/>
                </a:cxn>
                <a:cxn ang="0">
                  <a:pos x="T8" y="T9"/>
                </a:cxn>
              </a:cxnLst>
              <a:rect l="0" t="0" r="r" b="b"/>
              <a:pathLst>
                <a:path w="16" h="46">
                  <a:moveTo>
                    <a:pt x="0" y="46"/>
                  </a:moveTo>
                  <a:lnTo>
                    <a:pt x="16" y="46"/>
                  </a:lnTo>
                  <a:lnTo>
                    <a:pt x="16" y="0"/>
                  </a:lnTo>
                  <a:lnTo>
                    <a:pt x="0" y="16"/>
                  </a:lnTo>
                  <a:lnTo>
                    <a:pt x="0" y="46"/>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580" name="Freeform 298"/>
            <p:cNvSpPr>
              <a:spLocks/>
            </p:cNvSpPr>
            <p:nvPr/>
          </p:nvSpPr>
          <p:spPr bwMode="auto">
            <a:xfrm>
              <a:off x="1689628" y="1598766"/>
              <a:ext cx="44104" cy="126800"/>
            </a:xfrm>
            <a:custGeom>
              <a:avLst/>
              <a:gdLst>
                <a:gd name="T0" fmla="*/ 16 w 16"/>
                <a:gd name="T1" fmla="*/ 46 h 46"/>
                <a:gd name="T2" fmla="*/ 0 w 16"/>
                <a:gd name="T3" fmla="*/ 46 h 46"/>
                <a:gd name="T4" fmla="*/ 0 w 16"/>
                <a:gd name="T5" fmla="*/ 0 h 46"/>
                <a:gd name="T6" fmla="*/ 16 w 16"/>
                <a:gd name="T7" fmla="*/ 16 h 46"/>
                <a:gd name="T8" fmla="*/ 16 w 16"/>
                <a:gd name="T9" fmla="*/ 46 h 46"/>
              </a:gdLst>
              <a:ahLst/>
              <a:cxnLst>
                <a:cxn ang="0">
                  <a:pos x="T0" y="T1"/>
                </a:cxn>
                <a:cxn ang="0">
                  <a:pos x="T2" y="T3"/>
                </a:cxn>
                <a:cxn ang="0">
                  <a:pos x="T4" y="T5"/>
                </a:cxn>
                <a:cxn ang="0">
                  <a:pos x="T6" y="T7"/>
                </a:cxn>
                <a:cxn ang="0">
                  <a:pos x="T8" y="T9"/>
                </a:cxn>
              </a:cxnLst>
              <a:rect l="0" t="0" r="r" b="b"/>
              <a:pathLst>
                <a:path w="16" h="46">
                  <a:moveTo>
                    <a:pt x="16" y="46"/>
                  </a:moveTo>
                  <a:lnTo>
                    <a:pt x="0" y="46"/>
                  </a:lnTo>
                  <a:lnTo>
                    <a:pt x="0" y="0"/>
                  </a:lnTo>
                  <a:lnTo>
                    <a:pt x="16" y="16"/>
                  </a:lnTo>
                  <a:lnTo>
                    <a:pt x="16" y="46"/>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581" name="Freeform 299"/>
            <p:cNvSpPr>
              <a:spLocks/>
            </p:cNvSpPr>
            <p:nvPr/>
          </p:nvSpPr>
          <p:spPr bwMode="auto">
            <a:xfrm>
              <a:off x="1463593" y="1598766"/>
              <a:ext cx="270139" cy="44104"/>
            </a:xfrm>
            <a:custGeom>
              <a:avLst/>
              <a:gdLst>
                <a:gd name="T0" fmla="*/ 0 w 98"/>
                <a:gd name="T1" fmla="*/ 16 h 16"/>
                <a:gd name="T2" fmla="*/ 16 w 98"/>
                <a:gd name="T3" fmla="*/ 0 h 16"/>
                <a:gd name="T4" fmla="*/ 82 w 98"/>
                <a:gd name="T5" fmla="*/ 0 h 16"/>
                <a:gd name="T6" fmla="*/ 98 w 98"/>
                <a:gd name="T7" fmla="*/ 16 h 16"/>
                <a:gd name="T8" fmla="*/ 0 w 98"/>
                <a:gd name="T9" fmla="*/ 16 h 16"/>
              </a:gdLst>
              <a:ahLst/>
              <a:cxnLst>
                <a:cxn ang="0">
                  <a:pos x="T0" y="T1"/>
                </a:cxn>
                <a:cxn ang="0">
                  <a:pos x="T2" y="T3"/>
                </a:cxn>
                <a:cxn ang="0">
                  <a:pos x="T4" y="T5"/>
                </a:cxn>
                <a:cxn ang="0">
                  <a:pos x="T6" y="T7"/>
                </a:cxn>
                <a:cxn ang="0">
                  <a:pos x="T8" y="T9"/>
                </a:cxn>
              </a:cxnLst>
              <a:rect l="0" t="0" r="r" b="b"/>
              <a:pathLst>
                <a:path w="98" h="16">
                  <a:moveTo>
                    <a:pt x="0" y="16"/>
                  </a:moveTo>
                  <a:lnTo>
                    <a:pt x="16" y="0"/>
                  </a:lnTo>
                  <a:lnTo>
                    <a:pt x="82" y="0"/>
                  </a:lnTo>
                  <a:lnTo>
                    <a:pt x="98" y="16"/>
                  </a:lnTo>
                  <a:lnTo>
                    <a:pt x="0" y="16"/>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582" name="Rectangle 300"/>
            <p:cNvSpPr>
              <a:spLocks noChangeArrowheads="1"/>
            </p:cNvSpPr>
            <p:nvPr/>
          </p:nvSpPr>
          <p:spPr bwMode="auto">
            <a:xfrm>
              <a:off x="1372629" y="1709027"/>
              <a:ext cx="452070" cy="622975"/>
            </a:xfrm>
            <a:prstGeom prst="rect">
              <a:avLst/>
            </a:pr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583" name="Freeform 301"/>
            <p:cNvSpPr>
              <a:spLocks/>
            </p:cNvSpPr>
            <p:nvPr/>
          </p:nvSpPr>
          <p:spPr bwMode="auto">
            <a:xfrm>
              <a:off x="2420108" y="2456044"/>
              <a:ext cx="209496" cy="330783"/>
            </a:xfrm>
            <a:custGeom>
              <a:avLst/>
              <a:gdLst>
                <a:gd name="T0" fmla="*/ 61 w 76"/>
                <a:gd name="T1" fmla="*/ 120 h 120"/>
                <a:gd name="T2" fmla="*/ 15 w 76"/>
                <a:gd name="T3" fmla="*/ 120 h 120"/>
                <a:gd name="T4" fmla="*/ 5 w 76"/>
                <a:gd name="T5" fmla="*/ 20 h 120"/>
                <a:gd name="T6" fmla="*/ 0 w 76"/>
                <a:gd name="T7" fmla="*/ 20 h 120"/>
                <a:gd name="T8" fmla="*/ 0 w 76"/>
                <a:gd name="T9" fmla="*/ 9 h 120"/>
                <a:gd name="T10" fmla="*/ 4 w 76"/>
                <a:gd name="T11" fmla="*/ 9 h 120"/>
                <a:gd name="T12" fmla="*/ 4 w 76"/>
                <a:gd name="T13" fmla="*/ 0 h 120"/>
                <a:gd name="T14" fmla="*/ 71 w 76"/>
                <a:gd name="T15" fmla="*/ 0 h 120"/>
                <a:gd name="T16" fmla="*/ 71 w 76"/>
                <a:gd name="T17" fmla="*/ 9 h 120"/>
                <a:gd name="T18" fmla="*/ 76 w 76"/>
                <a:gd name="T19" fmla="*/ 9 h 120"/>
                <a:gd name="T20" fmla="*/ 76 w 76"/>
                <a:gd name="T21" fmla="*/ 20 h 120"/>
                <a:gd name="T22" fmla="*/ 70 w 76"/>
                <a:gd name="T23" fmla="*/ 20 h 120"/>
                <a:gd name="T24" fmla="*/ 61 w 76"/>
                <a:gd name="T25" fmla="*/ 12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6" h="120">
                  <a:moveTo>
                    <a:pt x="61" y="120"/>
                  </a:moveTo>
                  <a:lnTo>
                    <a:pt x="15" y="120"/>
                  </a:lnTo>
                  <a:lnTo>
                    <a:pt x="5" y="20"/>
                  </a:lnTo>
                  <a:lnTo>
                    <a:pt x="0" y="20"/>
                  </a:lnTo>
                  <a:lnTo>
                    <a:pt x="0" y="9"/>
                  </a:lnTo>
                  <a:lnTo>
                    <a:pt x="4" y="9"/>
                  </a:lnTo>
                  <a:lnTo>
                    <a:pt x="4" y="0"/>
                  </a:lnTo>
                  <a:lnTo>
                    <a:pt x="71" y="0"/>
                  </a:lnTo>
                  <a:lnTo>
                    <a:pt x="71" y="9"/>
                  </a:lnTo>
                  <a:lnTo>
                    <a:pt x="76" y="9"/>
                  </a:lnTo>
                  <a:lnTo>
                    <a:pt x="76" y="20"/>
                  </a:lnTo>
                  <a:lnTo>
                    <a:pt x="70" y="20"/>
                  </a:lnTo>
                  <a:lnTo>
                    <a:pt x="61" y="120"/>
                  </a:lnTo>
                  <a:close/>
                </a:path>
              </a:pathLst>
            </a:custGeom>
            <a:solidFill>
              <a:schemeClr val="accent4">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84" name="Freeform 302"/>
            <p:cNvSpPr>
              <a:spLocks/>
            </p:cNvSpPr>
            <p:nvPr/>
          </p:nvSpPr>
          <p:spPr bwMode="auto">
            <a:xfrm>
              <a:off x="2420108" y="2478096"/>
              <a:ext cx="184688" cy="297705"/>
            </a:xfrm>
            <a:custGeom>
              <a:avLst/>
              <a:gdLst>
                <a:gd name="T0" fmla="*/ 56 w 67"/>
                <a:gd name="T1" fmla="*/ 108 h 108"/>
                <a:gd name="T2" fmla="*/ 10 w 67"/>
                <a:gd name="T3" fmla="*/ 108 h 108"/>
                <a:gd name="T4" fmla="*/ 0 w 67"/>
                <a:gd name="T5" fmla="*/ 0 h 108"/>
                <a:gd name="T6" fmla="*/ 67 w 67"/>
                <a:gd name="T7" fmla="*/ 0 h 108"/>
                <a:gd name="T8" fmla="*/ 56 w 67"/>
                <a:gd name="T9" fmla="*/ 108 h 108"/>
              </a:gdLst>
              <a:ahLst/>
              <a:cxnLst>
                <a:cxn ang="0">
                  <a:pos x="T0" y="T1"/>
                </a:cxn>
                <a:cxn ang="0">
                  <a:pos x="T2" y="T3"/>
                </a:cxn>
                <a:cxn ang="0">
                  <a:pos x="T4" y="T5"/>
                </a:cxn>
                <a:cxn ang="0">
                  <a:pos x="T6" y="T7"/>
                </a:cxn>
                <a:cxn ang="0">
                  <a:pos x="T8" y="T9"/>
                </a:cxn>
              </a:cxnLst>
              <a:rect l="0" t="0" r="r" b="b"/>
              <a:pathLst>
                <a:path w="67" h="108">
                  <a:moveTo>
                    <a:pt x="56" y="108"/>
                  </a:moveTo>
                  <a:lnTo>
                    <a:pt x="10" y="108"/>
                  </a:lnTo>
                  <a:lnTo>
                    <a:pt x="0" y="0"/>
                  </a:lnTo>
                  <a:lnTo>
                    <a:pt x="67" y="0"/>
                  </a:lnTo>
                  <a:lnTo>
                    <a:pt x="56" y="108"/>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585" name="Freeform 303"/>
            <p:cNvSpPr>
              <a:spLocks/>
            </p:cNvSpPr>
            <p:nvPr/>
          </p:nvSpPr>
          <p:spPr bwMode="auto">
            <a:xfrm>
              <a:off x="2431134" y="2467070"/>
              <a:ext cx="60643" cy="308731"/>
            </a:xfrm>
            <a:custGeom>
              <a:avLst/>
              <a:gdLst>
                <a:gd name="T0" fmla="*/ 22 w 22"/>
                <a:gd name="T1" fmla="*/ 112 h 112"/>
                <a:gd name="T2" fmla="*/ 10 w 22"/>
                <a:gd name="T3" fmla="*/ 112 h 112"/>
                <a:gd name="T4" fmla="*/ 0 w 22"/>
                <a:gd name="T5" fmla="*/ 0 h 112"/>
                <a:gd name="T6" fmla="*/ 20 w 22"/>
                <a:gd name="T7" fmla="*/ 0 h 112"/>
                <a:gd name="T8" fmla="*/ 22 w 22"/>
                <a:gd name="T9" fmla="*/ 112 h 112"/>
              </a:gdLst>
              <a:ahLst/>
              <a:cxnLst>
                <a:cxn ang="0">
                  <a:pos x="T0" y="T1"/>
                </a:cxn>
                <a:cxn ang="0">
                  <a:pos x="T2" y="T3"/>
                </a:cxn>
                <a:cxn ang="0">
                  <a:pos x="T4" y="T5"/>
                </a:cxn>
                <a:cxn ang="0">
                  <a:pos x="T6" y="T7"/>
                </a:cxn>
                <a:cxn ang="0">
                  <a:pos x="T8" y="T9"/>
                </a:cxn>
              </a:cxnLst>
              <a:rect l="0" t="0" r="r" b="b"/>
              <a:pathLst>
                <a:path w="22" h="112">
                  <a:moveTo>
                    <a:pt x="22" y="112"/>
                  </a:moveTo>
                  <a:lnTo>
                    <a:pt x="10" y="112"/>
                  </a:lnTo>
                  <a:lnTo>
                    <a:pt x="0" y="0"/>
                  </a:lnTo>
                  <a:lnTo>
                    <a:pt x="20" y="0"/>
                  </a:lnTo>
                  <a:lnTo>
                    <a:pt x="22" y="112"/>
                  </a:lnTo>
                  <a:close/>
                </a:path>
              </a:pathLst>
            </a:custGeom>
            <a:solidFill>
              <a:schemeClr val="accent3">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86" name="Rectangle 304"/>
            <p:cNvSpPr>
              <a:spLocks noChangeArrowheads="1"/>
            </p:cNvSpPr>
            <p:nvPr/>
          </p:nvSpPr>
          <p:spPr bwMode="auto">
            <a:xfrm>
              <a:off x="2420108" y="2445018"/>
              <a:ext cx="184688" cy="38591"/>
            </a:xfrm>
            <a:prstGeom prst="rect">
              <a:avLst/>
            </a:pr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587" name="Rectangle 305"/>
            <p:cNvSpPr>
              <a:spLocks noChangeArrowheads="1"/>
            </p:cNvSpPr>
            <p:nvPr/>
          </p:nvSpPr>
          <p:spPr bwMode="auto">
            <a:xfrm>
              <a:off x="2431134" y="2445018"/>
              <a:ext cx="55130" cy="22052"/>
            </a:xfrm>
            <a:prstGeom prst="rect">
              <a:avLst/>
            </a:prstGeom>
            <a:solidFill>
              <a:schemeClr val="accent3">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88" name="Freeform 306"/>
            <p:cNvSpPr>
              <a:spLocks/>
            </p:cNvSpPr>
            <p:nvPr/>
          </p:nvSpPr>
          <p:spPr bwMode="auto">
            <a:xfrm>
              <a:off x="2420108" y="2478096"/>
              <a:ext cx="184688" cy="24810"/>
            </a:xfrm>
            <a:custGeom>
              <a:avLst/>
              <a:gdLst>
                <a:gd name="T0" fmla="*/ 1 w 67"/>
                <a:gd name="T1" fmla="*/ 9 h 9"/>
                <a:gd name="T2" fmla="*/ 0 w 67"/>
                <a:gd name="T3" fmla="*/ 0 h 9"/>
                <a:gd name="T4" fmla="*/ 67 w 67"/>
                <a:gd name="T5" fmla="*/ 0 h 9"/>
                <a:gd name="T6" fmla="*/ 66 w 67"/>
                <a:gd name="T7" fmla="*/ 9 h 9"/>
                <a:gd name="T8" fmla="*/ 1 w 67"/>
                <a:gd name="T9" fmla="*/ 9 h 9"/>
              </a:gdLst>
              <a:ahLst/>
              <a:cxnLst>
                <a:cxn ang="0">
                  <a:pos x="T0" y="T1"/>
                </a:cxn>
                <a:cxn ang="0">
                  <a:pos x="T2" y="T3"/>
                </a:cxn>
                <a:cxn ang="0">
                  <a:pos x="T4" y="T5"/>
                </a:cxn>
                <a:cxn ang="0">
                  <a:pos x="T6" y="T7"/>
                </a:cxn>
                <a:cxn ang="0">
                  <a:pos x="T8" y="T9"/>
                </a:cxn>
              </a:cxnLst>
              <a:rect l="0" t="0" r="r" b="b"/>
              <a:pathLst>
                <a:path w="67" h="9">
                  <a:moveTo>
                    <a:pt x="1" y="9"/>
                  </a:moveTo>
                  <a:lnTo>
                    <a:pt x="0" y="0"/>
                  </a:lnTo>
                  <a:lnTo>
                    <a:pt x="67" y="0"/>
                  </a:lnTo>
                  <a:lnTo>
                    <a:pt x="66" y="9"/>
                  </a:lnTo>
                  <a:lnTo>
                    <a:pt x="1" y="9"/>
                  </a:lnTo>
                  <a:close/>
                </a:path>
              </a:pathLst>
            </a:custGeom>
            <a:solidFill>
              <a:srgbClr val="335C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9" name="Rectangle 307"/>
            <p:cNvSpPr>
              <a:spLocks noChangeArrowheads="1"/>
            </p:cNvSpPr>
            <p:nvPr/>
          </p:nvSpPr>
          <p:spPr bwMode="auto">
            <a:xfrm>
              <a:off x="2420108" y="2464315"/>
              <a:ext cx="184688" cy="19297"/>
            </a:xfrm>
            <a:prstGeom prst="rect">
              <a:avLst/>
            </a:prstGeom>
            <a:solidFill>
              <a:srgbClr val="335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0" name="Rectangle 308"/>
            <p:cNvSpPr>
              <a:spLocks noChangeArrowheads="1"/>
            </p:cNvSpPr>
            <p:nvPr/>
          </p:nvSpPr>
          <p:spPr bwMode="auto">
            <a:xfrm>
              <a:off x="2431134" y="2464315"/>
              <a:ext cx="55130" cy="2757"/>
            </a:xfrm>
            <a:prstGeom prst="rect">
              <a:avLst/>
            </a:prstGeom>
            <a:solidFill>
              <a:srgbClr val="4674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1" name="Freeform 309"/>
            <p:cNvSpPr>
              <a:spLocks/>
            </p:cNvSpPr>
            <p:nvPr/>
          </p:nvSpPr>
          <p:spPr bwMode="auto">
            <a:xfrm>
              <a:off x="2431134" y="2467070"/>
              <a:ext cx="57888" cy="35836"/>
            </a:xfrm>
            <a:custGeom>
              <a:avLst/>
              <a:gdLst>
                <a:gd name="T0" fmla="*/ 2 w 21"/>
                <a:gd name="T1" fmla="*/ 13 h 13"/>
                <a:gd name="T2" fmla="*/ 0 w 21"/>
                <a:gd name="T3" fmla="*/ 0 h 13"/>
                <a:gd name="T4" fmla="*/ 20 w 21"/>
                <a:gd name="T5" fmla="*/ 0 h 13"/>
                <a:gd name="T6" fmla="*/ 21 w 21"/>
                <a:gd name="T7" fmla="*/ 13 h 13"/>
                <a:gd name="T8" fmla="*/ 2 w 21"/>
                <a:gd name="T9" fmla="*/ 13 h 13"/>
              </a:gdLst>
              <a:ahLst/>
              <a:cxnLst>
                <a:cxn ang="0">
                  <a:pos x="T0" y="T1"/>
                </a:cxn>
                <a:cxn ang="0">
                  <a:pos x="T2" y="T3"/>
                </a:cxn>
                <a:cxn ang="0">
                  <a:pos x="T4" y="T5"/>
                </a:cxn>
                <a:cxn ang="0">
                  <a:pos x="T6" y="T7"/>
                </a:cxn>
                <a:cxn ang="0">
                  <a:pos x="T8" y="T9"/>
                </a:cxn>
              </a:cxnLst>
              <a:rect l="0" t="0" r="r" b="b"/>
              <a:pathLst>
                <a:path w="21" h="13">
                  <a:moveTo>
                    <a:pt x="2" y="13"/>
                  </a:moveTo>
                  <a:lnTo>
                    <a:pt x="0" y="0"/>
                  </a:lnTo>
                  <a:lnTo>
                    <a:pt x="20" y="0"/>
                  </a:lnTo>
                  <a:lnTo>
                    <a:pt x="21" y="13"/>
                  </a:lnTo>
                  <a:lnTo>
                    <a:pt x="2" y="13"/>
                  </a:lnTo>
                  <a:close/>
                </a:path>
              </a:pathLst>
            </a:custGeom>
            <a:solidFill>
              <a:srgbClr val="4674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2" name="Rectangle 310"/>
            <p:cNvSpPr>
              <a:spLocks noChangeArrowheads="1"/>
            </p:cNvSpPr>
            <p:nvPr/>
          </p:nvSpPr>
          <p:spPr bwMode="auto">
            <a:xfrm>
              <a:off x="2409081" y="2467070"/>
              <a:ext cx="206740" cy="30323"/>
            </a:xfrm>
            <a:prstGeom prst="rect">
              <a:avLst/>
            </a:prstGeom>
            <a:solidFill>
              <a:schemeClr val="accent5"/>
            </a:solidFill>
            <a:ln>
              <a:noFill/>
            </a:ln>
          </p:spPr>
          <p:txBody>
            <a:bodyPr vert="horz" wrap="square" lIns="91440" tIns="45720" rIns="91440" bIns="45720" numCol="1" anchor="t" anchorCtr="0" compatLnSpc="1">
              <a:prstTxWarp prst="textNoShape">
                <a:avLst/>
              </a:prstTxWarp>
            </a:bodyPr>
            <a:lstStyle/>
            <a:p>
              <a:endParaRPr lang="en-US"/>
            </a:p>
          </p:txBody>
        </p:sp>
        <p:sp>
          <p:nvSpPr>
            <p:cNvPr id="593" name="Rectangle 311"/>
            <p:cNvSpPr>
              <a:spLocks noChangeArrowheads="1"/>
            </p:cNvSpPr>
            <p:nvPr/>
          </p:nvSpPr>
          <p:spPr bwMode="auto">
            <a:xfrm>
              <a:off x="2420108" y="2467070"/>
              <a:ext cx="55130" cy="30323"/>
            </a:xfrm>
            <a:prstGeom prst="rect">
              <a:avLst/>
            </a:prstGeom>
            <a:solidFill>
              <a:schemeClr val="accent5">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94" name="Freeform 312"/>
            <p:cNvSpPr>
              <a:spLocks noEditPoints="1"/>
            </p:cNvSpPr>
            <p:nvPr/>
          </p:nvSpPr>
          <p:spPr bwMode="auto">
            <a:xfrm>
              <a:off x="1772324" y="1758644"/>
              <a:ext cx="427262" cy="697402"/>
            </a:xfrm>
            <a:custGeom>
              <a:avLst/>
              <a:gdLst>
                <a:gd name="T0" fmla="*/ 437 w 874"/>
                <a:gd name="T1" fmla="*/ 0 h 1424"/>
                <a:gd name="T2" fmla="*/ 485 w 874"/>
                <a:gd name="T3" fmla="*/ 47 h 1424"/>
                <a:gd name="T4" fmla="*/ 485 w 874"/>
                <a:gd name="T5" fmla="*/ 171 h 1424"/>
                <a:gd name="T6" fmla="*/ 874 w 874"/>
                <a:gd name="T7" fmla="*/ 171 h 1424"/>
                <a:gd name="T8" fmla="*/ 874 w 874"/>
                <a:gd name="T9" fmla="*/ 1424 h 1424"/>
                <a:gd name="T10" fmla="*/ 437 w 874"/>
                <a:gd name="T11" fmla="*/ 1424 h 1424"/>
                <a:gd name="T12" fmla="*/ 437 w 874"/>
                <a:gd name="T13" fmla="*/ 69 h 1424"/>
                <a:gd name="T14" fmla="*/ 459 w 874"/>
                <a:gd name="T15" fmla="*/ 47 h 1424"/>
                <a:gd name="T16" fmla="*/ 437 w 874"/>
                <a:gd name="T17" fmla="*/ 26 h 1424"/>
                <a:gd name="T18" fmla="*/ 437 w 874"/>
                <a:gd name="T19" fmla="*/ 0 h 1424"/>
                <a:gd name="T20" fmla="*/ 0 w 874"/>
                <a:gd name="T21" fmla="*/ 171 h 1424"/>
                <a:gd name="T22" fmla="*/ 389 w 874"/>
                <a:gd name="T23" fmla="*/ 171 h 1424"/>
                <a:gd name="T24" fmla="*/ 389 w 874"/>
                <a:gd name="T25" fmla="*/ 47 h 1424"/>
                <a:gd name="T26" fmla="*/ 437 w 874"/>
                <a:gd name="T27" fmla="*/ 0 h 1424"/>
                <a:gd name="T28" fmla="*/ 437 w 874"/>
                <a:gd name="T29" fmla="*/ 0 h 1424"/>
                <a:gd name="T30" fmla="*/ 437 w 874"/>
                <a:gd name="T31" fmla="*/ 26 h 1424"/>
                <a:gd name="T32" fmla="*/ 437 w 874"/>
                <a:gd name="T33" fmla="*/ 26 h 1424"/>
                <a:gd name="T34" fmla="*/ 415 w 874"/>
                <a:gd name="T35" fmla="*/ 47 h 1424"/>
                <a:gd name="T36" fmla="*/ 437 w 874"/>
                <a:gd name="T37" fmla="*/ 69 h 1424"/>
                <a:gd name="T38" fmla="*/ 437 w 874"/>
                <a:gd name="T39" fmla="*/ 69 h 1424"/>
                <a:gd name="T40" fmla="*/ 437 w 874"/>
                <a:gd name="T41" fmla="*/ 1424 h 1424"/>
                <a:gd name="T42" fmla="*/ 0 w 874"/>
                <a:gd name="T43" fmla="*/ 1424 h 1424"/>
                <a:gd name="T44" fmla="*/ 0 w 874"/>
                <a:gd name="T45" fmla="*/ 171 h 1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74" h="1424">
                  <a:moveTo>
                    <a:pt x="437" y="0"/>
                  </a:moveTo>
                  <a:cubicBezTo>
                    <a:pt x="463" y="0"/>
                    <a:pt x="485" y="21"/>
                    <a:pt x="485" y="47"/>
                  </a:cubicBezTo>
                  <a:cubicBezTo>
                    <a:pt x="485" y="171"/>
                    <a:pt x="485" y="171"/>
                    <a:pt x="485" y="171"/>
                  </a:cubicBezTo>
                  <a:cubicBezTo>
                    <a:pt x="874" y="171"/>
                    <a:pt x="874" y="171"/>
                    <a:pt x="874" y="171"/>
                  </a:cubicBezTo>
                  <a:cubicBezTo>
                    <a:pt x="874" y="1424"/>
                    <a:pt x="874" y="1424"/>
                    <a:pt x="874" y="1424"/>
                  </a:cubicBezTo>
                  <a:cubicBezTo>
                    <a:pt x="437" y="1424"/>
                    <a:pt x="437" y="1424"/>
                    <a:pt x="437" y="1424"/>
                  </a:cubicBezTo>
                  <a:cubicBezTo>
                    <a:pt x="437" y="69"/>
                    <a:pt x="437" y="69"/>
                    <a:pt x="437" y="69"/>
                  </a:cubicBezTo>
                  <a:cubicBezTo>
                    <a:pt x="449" y="69"/>
                    <a:pt x="459" y="60"/>
                    <a:pt x="459" y="47"/>
                  </a:cubicBezTo>
                  <a:cubicBezTo>
                    <a:pt x="459" y="35"/>
                    <a:pt x="449" y="26"/>
                    <a:pt x="437" y="26"/>
                  </a:cubicBezTo>
                  <a:lnTo>
                    <a:pt x="437" y="0"/>
                  </a:lnTo>
                  <a:close/>
                  <a:moveTo>
                    <a:pt x="0" y="171"/>
                  </a:moveTo>
                  <a:cubicBezTo>
                    <a:pt x="389" y="171"/>
                    <a:pt x="389" y="171"/>
                    <a:pt x="389" y="171"/>
                  </a:cubicBezTo>
                  <a:cubicBezTo>
                    <a:pt x="389" y="47"/>
                    <a:pt x="389" y="47"/>
                    <a:pt x="389" y="47"/>
                  </a:cubicBezTo>
                  <a:cubicBezTo>
                    <a:pt x="389" y="21"/>
                    <a:pt x="411" y="0"/>
                    <a:pt x="437" y="0"/>
                  </a:cubicBezTo>
                  <a:cubicBezTo>
                    <a:pt x="437" y="0"/>
                    <a:pt x="437" y="0"/>
                    <a:pt x="437" y="0"/>
                  </a:cubicBezTo>
                  <a:cubicBezTo>
                    <a:pt x="437" y="26"/>
                    <a:pt x="437" y="26"/>
                    <a:pt x="437" y="26"/>
                  </a:cubicBezTo>
                  <a:cubicBezTo>
                    <a:pt x="437" y="26"/>
                    <a:pt x="437" y="26"/>
                    <a:pt x="437" y="26"/>
                  </a:cubicBezTo>
                  <a:cubicBezTo>
                    <a:pt x="425" y="26"/>
                    <a:pt x="415" y="35"/>
                    <a:pt x="415" y="47"/>
                  </a:cubicBezTo>
                  <a:cubicBezTo>
                    <a:pt x="415" y="60"/>
                    <a:pt x="425" y="69"/>
                    <a:pt x="437" y="69"/>
                  </a:cubicBezTo>
                  <a:cubicBezTo>
                    <a:pt x="437" y="69"/>
                    <a:pt x="437" y="69"/>
                    <a:pt x="437" y="69"/>
                  </a:cubicBezTo>
                  <a:cubicBezTo>
                    <a:pt x="437" y="1424"/>
                    <a:pt x="437" y="1424"/>
                    <a:pt x="437" y="1424"/>
                  </a:cubicBezTo>
                  <a:cubicBezTo>
                    <a:pt x="0" y="1424"/>
                    <a:pt x="0" y="1424"/>
                    <a:pt x="0" y="1424"/>
                  </a:cubicBezTo>
                  <a:lnTo>
                    <a:pt x="0" y="171"/>
                  </a:lnTo>
                  <a:close/>
                </a:path>
              </a:pathLst>
            </a:custGeom>
            <a:solidFill>
              <a:schemeClr val="accent4">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95" name="Rectangle 313"/>
            <p:cNvSpPr>
              <a:spLocks noChangeArrowheads="1"/>
            </p:cNvSpPr>
            <p:nvPr/>
          </p:nvSpPr>
          <p:spPr bwMode="auto">
            <a:xfrm>
              <a:off x="1758542" y="1830314"/>
              <a:ext cx="427262" cy="611948"/>
            </a:xfrm>
            <a:prstGeom prst="rect">
              <a:avLst/>
            </a:prstGeom>
            <a:solidFill>
              <a:schemeClr val="accent3">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96" name="Freeform 314"/>
            <p:cNvSpPr>
              <a:spLocks/>
            </p:cNvSpPr>
            <p:nvPr/>
          </p:nvSpPr>
          <p:spPr bwMode="auto">
            <a:xfrm>
              <a:off x="1775081" y="1866148"/>
              <a:ext cx="405210" cy="570601"/>
            </a:xfrm>
            <a:custGeom>
              <a:avLst/>
              <a:gdLst>
                <a:gd name="T0" fmla="*/ 0 w 147"/>
                <a:gd name="T1" fmla="*/ 0 h 207"/>
                <a:gd name="T2" fmla="*/ 144 w 147"/>
                <a:gd name="T3" fmla="*/ 0 h 207"/>
                <a:gd name="T4" fmla="*/ 147 w 147"/>
                <a:gd name="T5" fmla="*/ 207 h 207"/>
                <a:gd name="T6" fmla="*/ 0 w 147"/>
                <a:gd name="T7" fmla="*/ 204 h 207"/>
                <a:gd name="T8" fmla="*/ 0 w 147"/>
                <a:gd name="T9" fmla="*/ 0 h 207"/>
              </a:gdLst>
              <a:ahLst/>
              <a:cxnLst>
                <a:cxn ang="0">
                  <a:pos x="T0" y="T1"/>
                </a:cxn>
                <a:cxn ang="0">
                  <a:pos x="T2" y="T3"/>
                </a:cxn>
                <a:cxn ang="0">
                  <a:pos x="T4" y="T5"/>
                </a:cxn>
                <a:cxn ang="0">
                  <a:pos x="T6" y="T7"/>
                </a:cxn>
                <a:cxn ang="0">
                  <a:pos x="T8" y="T9"/>
                </a:cxn>
              </a:cxnLst>
              <a:rect l="0" t="0" r="r" b="b"/>
              <a:pathLst>
                <a:path w="147" h="207">
                  <a:moveTo>
                    <a:pt x="0" y="0"/>
                  </a:moveTo>
                  <a:lnTo>
                    <a:pt x="144" y="0"/>
                  </a:lnTo>
                  <a:lnTo>
                    <a:pt x="147" y="207"/>
                  </a:lnTo>
                  <a:lnTo>
                    <a:pt x="0" y="204"/>
                  </a:lnTo>
                  <a:lnTo>
                    <a:pt x="0" y="0"/>
                  </a:lnTo>
                  <a:close/>
                </a:path>
              </a:pathLst>
            </a:custGeom>
            <a:solidFill>
              <a:srgbClr val="9DB8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7" name="Rectangle 315"/>
            <p:cNvSpPr>
              <a:spLocks noChangeArrowheads="1"/>
            </p:cNvSpPr>
            <p:nvPr/>
          </p:nvSpPr>
          <p:spPr bwMode="auto">
            <a:xfrm>
              <a:off x="1775081" y="1866148"/>
              <a:ext cx="396939" cy="56233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8" name="Freeform 316"/>
            <p:cNvSpPr>
              <a:spLocks/>
            </p:cNvSpPr>
            <p:nvPr/>
          </p:nvSpPr>
          <p:spPr bwMode="auto">
            <a:xfrm>
              <a:off x="1893611" y="1866148"/>
              <a:ext cx="159878" cy="16539"/>
            </a:xfrm>
            <a:custGeom>
              <a:avLst/>
              <a:gdLst>
                <a:gd name="T0" fmla="*/ 1 w 58"/>
                <a:gd name="T1" fmla="*/ 0 h 6"/>
                <a:gd name="T2" fmla="*/ 58 w 58"/>
                <a:gd name="T3" fmla="*/ 0 h 6"/>
                <a:gd name="T4" fmla="*/ 58 w 58"/>
                <a:gd name="T5" fmla="*/ 6 h 6"/>
                <a:gd name="T6" fmla="*/ 0 w 58"/>
                <a:gd name="T7" fmla="*/ 6 h 6"/>
                <a:gd name="T8" fmla="*/ 1 w 58"/>
                <a:gd name="T9" fmla="*/ 0 h 6"/>
              </a:gdLst>
              <a:ahLst/>
              <a:cxnLst>
                <a:cxn ang="0">
                  <a:pos x="T0" y="T1"/>
                </a:cxn>
                <a:cxn ang="0">
                  <a:pos x="T2" y="T3"/>
                </a:cxn>
                <a:cxn ang="0">
                  <a:pos x="T4" y="T5"/>
                </a:cxn>
                <a:cxn ang="0">
                  <a:pos x="T6" y="T7"/>
                </a:cxn>
                <a:cxn ang="0">
                  <a:pos x="T8" y="T9"/>
                </a:cxn>
              </a:cxnLst>
              <a:rect l="0" t="0" r="r" b="b"/>
              <a:pathLst>
                <a:path w="58" h="6">
                  <a:moveTo>
                    <a:pt x="1" y="0"/>
                  </a:moveTo>
                  <a:lnTo>
                    <a:pt x="58" y="0"/>
                  </a:lnTo>
                  <a:lnTo>
                    <a:pt x="58" y="6"/>
                  </a:lnTo>
                  <a:lnTo>
                    <a:pt x="0" y="6"/>
                  </a:lnTo>
                  <a:lnTo>
                    <a:pt x="1"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9" name="Freeform 317"/>
            <p:cNvSpPr>
              <a:spLocks/>
            </p:cNvSpPr>
            <p:nvPr/>
          </p:nvSpPr>
          <p:spPr bwMode="auto">
            <a:xfrm>
              <a:off x="1896368" y="1830314"/>
              <a:ext cx="159878" cy="35836"/>
            </a:xfrm>
            <a:custGeom>
              <a:avLst/>
              <a:gdLst>
                <a:gd name="T0" fmla="*/ 29 w 328"/>
                <a:gd name="T1" fmla="*/ 22 h 72"/>
                <a:gd name="T2" fmla="*/ 117 w 328"/>
                <a:gd name="T3" fmla="*/ 22 h 72"/>
                <a:gd name="T4" fmla="*/ 117 w 328"/>
                <a:gd name="T5" fmla="*/ 0 h 72"/>
                <a:gd name="T6" fmla="*/ 212 w 328"/>
                <a:gd name="T7" fmla="*/ 0 h 72"/>
                <a:gd name="T8" fmla="*/ 212 w 328"/>
                <a:gd name="T9" fmla="*/ 22 h 72"/>
                <a:gd name="T10" fmla="*/ 299 w 328"/>
                <a:gd name="T11" fmla="*/ 22 h 72"/>
                <a:gd name="T12" fmla="*/ 327 w 328"/>
                <a:gd name="T13" fmla="*/ 49 h 72"/>
                <a:gd name="T14" fmla="*/ 325 w 328"/>
                <a:gd name="T15" fmla="*/ 72 h 72"/>
                <a:gd name="T16" fmla="*/ 0 w 328"/>
                <a:gd name="T17" fmla="*/ 72 h 72"/>
                <a:gd name="T18" fmla="*/ 2 w 328"/>
                <a:gd name="T19" fmla="*/ 49 h 72"/>
                <a:gd name="T20" fmla="*/ 29 w 328"/>
                <a:gd name="T21" fmla="*/ 22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28" h="72">
                  <a:moveTo>
                    <a:pt x="29" y="22"/>
                  </a:moveTo>
                  <a:cubicBezTo>
                    <a:pt x="117" y="22"/>
                    <a:pt x="117" y="22"/>
                    <a:pt x="117" y="22"/>
                  </a:cubicBezTo>
                  <a:cubicBezTo>
                    <a:pt x="117" y="0"/>
                    <a:pt x="117" y="0"/>
                    <a:pt x="117" y="0"/>
                  </a:cubicBezTo>
                  <a:cubicBezTo>
                    <a:pt x="212" y="0"/>
                    <a:pt x="212" y="0"/>
                    <a:pt x="212" y="0"/>
                  </a:cubicBezTo>
                  <a:cubicBezTo>
                    <a:pt x="212" y="22"/>
                    <a:pt x="212" y="22"/>
                    <a:pt x="212" y="22"/>
                  </a:cubicBezTo>
                  <a:cubicBezTo>
                    <a:pt x="299" y="22"/>
                    <a:pt x="299" y="22"/>
                    <a:pt x="299" y="22"/>
                  </a:cubicBezTo>
                  <a:cubicBezTo>
                    <a:pt x="314" y="22"/>
                    <a:pt x="328" y="34"/>
                    <a:pt x="327" y="49"/>
                  </a:cubicBezTo>
                  <a:cubicBezTo>
                    <a:pt x="325" y="72"/>
                    <a:pt x="325" y="72"/>
                    <a:pt x="325" y="72"/>
                  </a:cubicBezTo>
                  <a:cubicBezTo>
                    <a:pt x="0" y="72"/>
                    <a:pt x="0" y="72"/>
                    <a:pt x="0" y="72"/>
                  </a:cubicBezTo>
                  <a:cubicBezTo>
                    <a:pt x="2" y="49"/>
                    <a:pt x="2" y="49"/>
                    <a:pt x="2" y="49"/>
                  </a:cubicBezTo>
                  <a:cubicBezTo>
                    <a:pt x="4" y="34"/>
                    <a:pt x="14" y="22"/>
                    <a:pt x="29" y="22"/>
                  </a:cubicBezTo>
                  <a:close/>
                </a:path>
              </a:pathLst>
            </a:custGeom>
            <a:solidFill>
              <a:srgbClr val="9DB8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0" name="Freeform 318"/>
            <p:cNvSpPr>
              <a:spLocks noEditPoints="1"/>
            </p:cNvSpPr>
            <p:nvPr/>
          </p:nvSpPr>
          <p:spPr bwMode="auto">
            <a:xfrm>
              <a:off x="1893611" y="1747618"/>
              <a:ext cx="159878" cy="135071"/>
            </a:xfrm>
            <a:custGeom>
              <a:avLst/>
              <a:gdLst>
                <a:gd name="T0" fmla="*/ 162 w 325"/>
                <a:gd name="T1" fmla="*/ 0 h 278"/>
                <a:gd name="T2" fmla="*/ 210 w 325"/>
                <a:gd name="T3" fmla="*/ 48 h 278"/>
                <a:gd name="T4" fmla="*/ 210 w 325"/>
                <a:gd name="T5" fmla="*/ 187 h 278"/>
                <a:gd name="T6" fmla="*/ 297 w 325"/>
                <a:gd name="T7" fmla="*/ 187 h 278"/>
                <a:gd name="T8" fmla="*/ 325 w 325"/>
                <a:gd name="T9" fmla="*/ 214 h 278"/>
                <a:gd name="T10" fmla="*/ 325 w 325"/>
                <a:gd name="T11" fmla="*/ 278 h 278"/>
                <a:gd name="T12" fmla="*/ 162 w 325"/>
                <a:gd name="T13" fmla="*/ 278 h 278"/>
                <a:gd name="T14" fmla="*/ 162 w 325"/>
                <a:gd name="T15" fmla="*/ 70 h 278"/>
                <a:gd name="T16" fmla="*/ 184 w 325"/>
                <a:gd name="T17" fmla="*/ 48 h 278"/>
                <a:gd name="T18" fmla="*/ 162 w 325"/>
                <a:gd name="T19" fmla="*/ 26 h 278"/>
                <a:gd name="T20" fmla="*/ 162 w 325"/>
                <a:gd name="T21" fmla="*/ 0 h 278"/>
                <a:gd name="T22" fmla="*/ 27 w 325"/>
                <a:gd name="T23" fmla="*/ 187 h 278"/>
                <a:gd name="T24" fmla="*/ 115 w 325"/>
                <a:gd name="T25" fmla="*/ 187 h 278"/>
                <a:gd name="T26" fmla="*/ 115 w 325"/>
                <a:gd name="T27" fmla="*/ 48 h 278"/>
                <a:gd name="T28" fmla="*/ 162 w 325"/>
                <a:gd name="T29" fmla="*/ 0 h 278"/>
                <a:gd name="T30" fmla="*/ 162 w 325"/>
                <a:gd name="T31" fmla="*/ 0 h 278"/>
                <a:gd name="T32" fmla="*/ 162 w 325"/>
                <a:gd name="T33" fmla="*/ 0 h 278"/>
                <a:gd name="T34" fmla="*/ 162 w 325"/>
                <a:gd name="T35" fmla="*/ 26 h 278"/>
                <a:gd name="T36" fmla="*/ 162 w 325"/>
                <a:gd name="T37" fmla="*/ 26 h 278"/>
                <a:gd name="T38" fmla="*/ 141 w 325"/>
                <a:gd name="T39" fmla="*/ 48 h 278"/>
                <a:gd name="T40" fmla="*/ 162 w 325"/>
                <a:gd name="T41" fmla="*/ 70 h 278"/>
                <a:gd name="T42" fmla="*/ 162 w 325"/>
                <a:gd name="T43" fmla="*/ 70 h 278"/>
                <a:gd name="T44" fmla="*/ 162 w 325"/>
                <a:gd name="T45" fmla="*/ 278 h 278"/>
                <a:gd name="T46" fmla="*/ 0 w 325"/>
                <a:gd name="T47" fmla="*/ 278 h 278"/>
                <a:gd name="T48" fmla="*/ 0 w 325"/>
                <a:gd name="T49" fmla="*/ 214 h 278"/>
                <a:gd name="T50" fmla="*/ 27 w 325"/>
                <a:gd name="T51" fmla="*/ 187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25" h="278">
                  <a:moveTo>
                    <a:pt x="162" y="0"/>
                  </a:moveTo>
                  <a:cubicBezTo>
                    <a:pt x="189" y="0"/>
                    <a:pt x="210" y="22"/>
                    <a:pt x="210" y="48"/>
                  </a:cubicBezTo>
                  <a:cubicBezTo>
                    <a:pt x="210" y="187"/>
                    <a:pt x="210" y="187"/>
                    <a:pt x="210" y="187"/>
                  </a:cubicBezTo>
                  <a:cubicBezTo>
                    <a:pt x="297" y="187"/>
                    <a:pt x="297" y="187"/>
                    <a:pt x="297" y="187"/>
                  </a:cubicBezTo>
                  <a:cubicBezTo>
                    <a:pt x="312" y="187"/>
                    <a:pt x="325" y="199"/>
                    <a:pt x="325" y="214"/>
                  </a:cubicBezTo>
                  <a:cubicBezTo>
                    <a:pt x="325" y="278"/>
                    <a:pt x="325" y="278"/>
                    <a:pt x="325" y="278"/>
                  </a:cubicBezTo>
                  <a:cubicBezTo>
                    <a:pt x="162" y="278"/>
                    <a:pt x="162" y="278"/>
                    <a:pt x="162" y="278"/>
                  </a:cubicBezTo>
                  <a:cubicBezTo>
                    <a:pt x="162" y="70"/>
                    <a:pt x="162" y="70"/>
                    <a:pt x="162" y="70"/>
                  </a:cubicBezTo>
                  <a:cubicBezTo>
                    <a:pt x="175" y="70"/>
                    <a:pt x="184" y="60"/>
                    <a:pt x="184" y="48"/>
                  </a:cubicBezTo>
                  <a:cubicBezTo>
                    <a:pt x="184" y="36"/>
                    <a:pt x="175" y="26"/>
                    <a:pt x="162" y="26"/>
                  </a:cubicBezTo>
                  <a:lnTo>
                    <a:pt x="162" y="0"/>
                  </a:lnTo>
                  <a:close/>
                  <a:moveTo>
                    <a:pt x="27" y="187"/>
                  </a:moveTo>
                  <a:cubicBezTo>
                    <a:pt x="115" y="187"/>
                    <a:pt x="115" y="187"/>
                    <a:pt x="115" y="187"/>
                  </a:cubicBezTo>
                  <a:cubicBezTo>
                    <a:pt x="115" y="48"/>
                    <a:pt x="115" y="48"/>
                    <a:pt x="115" y="48"/>
                  </a:cubicBezTo>
                  <a:cubicBezTo>
                    <a:pt x="115" y="22"/>
                    <a:pt x="136" y="0"/>
                    <a:pt x="162" y="0"/>
                  </a:cubicBezTo>
                  <a:cubicBezTo>
                    <a:pt x="162" y="0"/>
                    <a:pt x="162" y="0"/>
                    <a:pt x="162" y="0"/>
                  </a:cubicBezTo>
                  <a:cubicBezTo>
                    <a:pt x="162" y="0"/>
                    <a:pt x="162" y="0"/>
                    <a:pt x="162" y="0"/>
                  </a:cubicBezTo>
                  <a:cubicBezTo>
                    <a:pt x="162" y="26"/>
                    <a:pt x="162" y="26"/>
                    <a:pt x="162" y="26"/>
                  </a:cubicBezTo>
                  <a:cubicBezTo>
                    <a:pt x="162" y="26"/>
                    <a:pt x="162" y="26"/>
                    <a:pt x="162" y="26"/>
                  </a:cubicBezTo>
                  <a:cubicBezTo>
                    <a:pt x="150" y="26"/>
                    <a:pt x="141" y="36"/>
                    <a:pt x="141" y="48"/>
                  </a:cubicBezTo>
                  <a:cubicBezTo>
                    <a:pt x="141" y="60"/>
                    <a:pt x="150" y="70"/>
                    <a:pt x="162" y="70"/>
                  </a:cubicBezTo>
                  <a:cubicBezTo>
                    <a:pt x="162" y="70"/>
                    <a:pt x="162" y="70"/>
                    <a:pt x="162" y="70"/>
                  </a:cubicBezTo>
                  <a:cubicBezTo>
                    <a:pt x="162" y="278"/>
                    <a:pt x="162" y="278"/>
                    <a:pt x="162" y="278"/>
                  </a:cubicBezTo>
                  <a:cubicBezTo>
                    <a:pt x="0" y="278"/>
                    <a:pt x="0" y="278"/>
                    <a:pt x="0" y="278"/>
                  </a:cubicBezTo>
                  <a:cubicBezTo>
                    <a:pt x="0" y="214"/>
                    <a:pt x="0" y="214"/>
                    <a:pt x="0" y="214"/>
                  </a:cubicBezTo>
                  <a:cubicBezTo>
                    <a:pt x="0" y="199"/>
                    <a:pt x="13" y="187"/>
                    <a:pt x="27" y="187"/>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1" name="Freeform 600"/>
            <p:cNvSpPr>
              <a:spLocks/>
            </p:cNvSpPr>
            <p:nvPr/>
          </p:nvSpPr>
          <p:spPr bwMode="auto">
            <a:xfrm>
              <a:off x="1954254" y="2243792"/>
              <a:ext cx="421749" cy="543036"/>
            </a:xfrm>
            <a:custGeom>
              <a:avLst/>
              <a:gdLst>
                <a:gd name="connsiteX0" fmla="*/ 0 w 421749"/>
                <a:gd name="connsiteY0" fmla="*/ 0 h 543036"/>
                <a:gd name="connsiteX1" fmla="*/ 421749 w 421749"/>
                <a:gd name="connsiteY1" fmla="*/ 0 h 543036"/>
                <a:gd name="connsiteX2" fmla="*/ 407966 w 421749"/>
                <a:gd name="connsiteY2" fmla="*/ 168148 h 543036"/>
                <a:gd name="connsiteX3" fmla="*/ 421749 w 421749"/>
                <a:gd name="connsiteY3" fmla="*/ 352835 h 543036"/>
                <a:gd name="connsiteX4" fmla="*/ 405210 w 421749"/>
                <a:gd name="connsiteY4" fmla="*/ 543036 h 543036"/>
                <a:gd name="connsiteX5" fmla="*/ 16539 w 421749"/>
                <a:gd name="connsiteY5" fmla="*/ 543036 h 543036"/>
                <a:gd name="connsiteX6" fmla="*/ 0 w 421749"/>
                <a:gd name="connsiteY6" fmla="*/ 352835 h 543036"/>
                <a:gd name="connsiteX7" fmla="*/ 11026 w 421749"/>
                <a:gd name="connsiteY7" fmla="*/ 168148 h 543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1749" h="543036">
                  <a:moveTo>
                    <a:pt x="0" y="0"/>
                  </a:moveTo>
                  <a:lnTo>
                    <a:pt x="421749" y="0"/>
                  </a:lnTo>
                  <a:lnTo>
                    <a:pt x="407966" y="168148"/>
                  </a:lnTo>
                  <a:lnTo>
                    <a:pt x="421749" y="352835"/>
                  </a:lnTo>
                  <a:lnTo>
                    <a:pt x="405210" y="543036"/>
                  </a:lnTo>
                  <a:lnTo>
                    <a:pt x="16539" y="543036"/>
                  </a:lnTo>
                  <a:lnTo>
                    <a:pt x="0" y="352835"/>
                  </a:lnTo>
                  <a:lnTo>
                    <a:pt x="11026" y="168148"/>
                  </a:lnTo>
                  <a:close/>
                </a:path>
              </a:pathLst>
            </a:custGeom>
            <a:solidFill>
              <a:schemeClr val="accent4">
                <a:lumMod val="60000"/>
                <a:lumOff val="40000"/>
              </a:schemeClr>
            </a:solidFill>
            <a:ln>
              <a:noFill/>
            </a:ln>
          </p:spPr>
          <p:txBody>
            <a:bodyPr vert="horz" wrap="square" lIns="91440" tIns="45720" rIns="91440" bIns="45720" numCol="1" anchor="t" anchorCtr="0" compatLnSpc="1">
              <a:prstTxWarp prst="textNoShape">
                <a:avLst/>
              </a:prstTxWarp>
              <a:noAutofit/>
            </a:bodyPr>
            <a:lstStyle/>
            <a:p>
              <a:endParaRPr lang="en-US"/>
            </a:p>
          </p:txBody>
        </p:sp>
        <p:sp>
          <p:nvSpPr>
            <p:cNvPr id="602" name="Freeform 322"/>
            <p:cNvSpPr>
              <a:spLocks/>
            </p:cNvSpPr>
            <p:nvPr/>
          </p:nvSpPr>
          <p:spPr bwMode="auto">
            <a:xfrm>
              <a:off x="1951499" y="2224496"/>
              <a:ext cx="407965" cy="551305"/>
            </a:xfrm>
            <a:custGeom>
              <a:avLst/>
              <a:gdLst>
                <a:gd name="T0" fmla="*/ 0 w 148"/>
                <a:gd name="T1" fmla="*/ 0 h 200"/>
                <a:gd name="T2" fmla="*/ 3 w 148"/>
                <a:gd name="T3" fmla="*/ 67 h 200"/>
                <a:gd name="T4" fmla="*/ 0 w 148"/>
                <a:gd name="T5" fmla="*/ 133 h 200"/>
                <a:gd name="T6" fmla="*/ 3 w 148"/>
                <a:gd name="T7" fmla="*/ 200 h 200"/>
                <a:gd name="T8" fmla="*/ 145 w 148"/>
                <a:gd name="T9" fmla="*/ 200 h 200"/>
                <a:gd name="T10" fmla="*/ 148 w 148"/>
                <a:gd name="T11" fmla="*/ 133 h 200"/>
                <a:gd name="T12" fmla="*/ 145 w 148"/>
                <a:gd name="T13" fmla="*/ 67 h 200"/>
                <a:gd name="T14" fmla="*/ 148 w 148"/>
                <a:gd name="T15" fmla="*/ 0 h 200"/>
                <a:gd name="T16" fmla="*/ 0 w 148"/>
                <a:gd name="T17" fmla="*/ 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8" h="200">
                  <a:moveTo>
                    <a:pt x="0" y="0"/>
                  </a:moveTo>
                  <a:lnTo>
                    <a:pt x="3" y="67"/>
                  </a:lnTo>
                  <a:lnTo>
                    <a:pt x="0" y="133"/>
                  </a:lnTo>
                  <a:lnTo>
                    <a:pt x="3" y="200"/>
                  </a:lnTo>
                  <a:lnTo>
                    <a:pt x="145" y="200"/>
                  </a:lnTo>
                  <a:lnTo>
                    <a:pt x="148" y="133"/>
                  </a:lnTo>
                  <a:lnTo>
                    <a:pt x="145" y="67"/>
                  </a:lnTo>
                  <a:lnTo>
                    <a:pt x="148"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3" name="Freeform 323"/>
            <p:cNvSpPr>
              <a:spLocks/>
            </p:cNvSpPr>
            <p:nvPr/>
          </p:nvSpPr>
          <p:spPr bwMode="auto">
            <a:xfrm>
              <a:off x="1951499" y="2591115"/>
              <a:ext cx="407965" cy="184688"/>
            </a:xfrm>
            <a:custGeom>
              <a:avLst/>
              <a:gdLst>
                <a:gd name="T0" fmla="*/ 3 w 148"/>
                <a:gd name="T1" fmla="*/ 67 h 67"/>
                <a:gd name="T2" fmla="*/ 145 w 148"/>
                <a:gd name="T3" fmla="*/ 67 h 67"/>
                <a:gd name="T4" fmla="*/ 148 w 148"/>
                <a:gd name="T5" fmla="*/ 0 h 67"/>
                <a:gd name="T6" fmla="*/ 0 w 148"/>
                <a:gd name="T7" fmla="*/ 0 h 67"/>
                <a:gd name="T8" fmla="*/ 3 w 148"/>
                <a:gd name="T9" fmla="*/ 67 h 67"/>
              </a:gdLst>
              <a:ahLst/>
              <a:cxnLst>
                <a:cxn ang="0">
                  <a:pos x="T0" y="T1"/>
                </a:cxn>
                <a:cxn ang="0">
                  <a:pos x="T2" y="T3"/>
                </a:cxn>
                <a:cxn ang="0">
                  <a:pos x="T4" y="T5"/>
                </a:cxn>
                <a:cxn ang="0">
                  <a:pos x="T6" y="T7"/>
                </a:cxn>
                <a:cxn ang="0">
                  <a:pos x="T8" y="T9"/>
                </a:cxn>
              </a:cxnLst>
              <a:rect l="0" t="0" r="r" b="b"/>
              <a:pathLst>
                <a:path w="148" h="67">
                  <a:moveTo>
                    <a:pt x="3" y="67"/>
                  </a:moveTo>
                  <a:lnTo>
                    <a:pt x="145" y="67"/>
                  </a:lnTo>
                  <a:lnTo>
                    <a:pt x="148" y="0"/>
                  </a:lnTo>
                  <a:lnTo>
                    <a:pt x="0" y="0"/>
                  </a:lnTo>
                  <a:lnTo>
                    <a:pt x="3" y="67"/>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4" name="Freeform 324"/>
            <p:cNvSpPr>
              <a:spLocks/>
            </p:cNvSpPr>
            <p:nvPr/>
          </p:nvSpPr>
          <p:spPr bwMode="auto">
            <a:xfrm>
              <a:off x="1951499" y="2224496"/>
              <a:ext cx="407965" cy="184688"/>
            </a:xfrm>
            <a:custGeom>
              <a:avLst/>
              <a:gdLst>
                <a:gd name="T0" fmla="*/ 3 w 148"/>
                <a:gd name="T1" fmla="*/ 67 h 67"/>
                <a:gd name="T2" fmla="*/ 145 w 148"/>
                <a:gd name="T3" fmla="*/ 67 h 67"/>
                <a:gd name="T4" fmla="*/ 148 w 148"/>
                <a:gd name="T5" fmla="*/ 0 h 67"/>
                <a:gd name="T6" fmla="*/ 0 w 148"/>
                <a:gd name="T7" fmla="*/ 0 h 67"/>
                <a:gd name="T8" fmla="*/ 3 w 148"/>
                <a:gd name="T9" fmla="*/ 67 h 67"/>
              </a:gdLst>
              <a:ahLst/>
              <a:cxnLst>
                <a:cxn ang="0">
                  <a:pos x="T0" y="T1"/>
                </a:cxn>
                <a:cxn ang="0">
                  <a:pos x="T2" y="T3"/>
                </a:cxn>
                <a:cxn ang="0">
                  <a:pos x="T4" y="T5"/>
                </a:cxn>
                <a:cxn ang="0">
                  <a:pos x="T6" y="T7"/>
                </a:cxn>
                <a:cxn ang="0">
                  <a:pos x="T8" y="T9"/>
                </a:cxn>
              </a:cxnLst>
              <a:rect l="0" t="0" r="r" b="b"/>
              <a:pathLst>
                <a:path w="148" h="67">
                  <a:moveTo>
                    <a:pt x="3" y="67"/>
                  </a:moveTo>
                  <a:lnTo>
                    <a:pt x="145" y="67"/>
                  </a:lnTo>
                  <a:lnTo>
                    <a:pt x="148" y="0"/>
                  </a:lnTo>
                  <a:lnTo>
                    <a:pt x="0" y="0"/>
                  </a:lnTo>
                  <a:lnTo>
                    <a:pt x="3" y="67"/>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5" name="Freeform 325"/>
            <p:cNvSpPr>
              <a:spLocks/>
            </p:cNvSpPr>
            <p:nvPr/>
          </p:nvSpPr>
          <p:spPr bwMode="auto">
            <a:xfrm>
              <a:off x="1951499" y="2409184"/>
              <a:ext cx="407965" cy="181931"/>
            </a:xfrm>
            <a:custGeom>
              <a:avLst/>
              <a:gdLst>
                <a:gd name="T0" fmla="*/ 3 w 148"/>
                <a:gd name="T1" fmla="*/ 0 h 66"/>
                <a:gd name="T2" fmla="*/ 145 w 148"/>
                <a:gd name="T3" fmla="*/ 0 h 66"/>
                <a:gd name="T4" fmla="*/ 148 w 148"/>
                <a:gd name="T5" fmla="*/ 66 h 66"/>
                <a:gd name="T6" fmla="*/ 0 w 148"/>
                <a:gd name="T7" fmla="*/ 66 h 66"/>
                <a:gd name="T8" fmla="*/ 3 w 148"/>
                <a:gd name="T9" fmla="*/ 0 h 66"/>
              </a:gdLst>
              <a:ahLst/>
              <a:cxnLst>
                <a:cxn ang="0">
                  <a:pos x="T0" y="T1"/>
                </a:cxn>
                <a:cxn ang="0">
                  <a:pos x="T2" y="T3"/>
                </a:cxn>
                <a:cxn ang="0">
                  <a:pos x="T4" y="T5"/>
                </a:cxn>
                <a:cxn ang="0">
                  <a:pos x="T6" y="T7"/>
                </a:cxn>
                <a:cxn ang="0">
                  <a:pos x="T8" y="T9"/>
                </a:cxn>
              </a:cxnLst>
              <a:rect l="0" t="0" r="r" b="b"/>
              <a:pathLst>
                <a:path w="148" h="66">
                  <a:moveTo>
                    <a:pt x="3" y="0"/>
                  </a:moveTo>
                  <a:lnTo>
                    <a:pt x="145" y="0"/>
                  </a:lnTo>
                  <a:lnTo>
                    <a:pt x="148" y="66"/>
                  </a:lnTo>
                  <a:lnTo>
                    <a:pt x="0" y="66"/>
                  </a:lnTo>
                  <a:lnTo>
                    <a:pt x="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6" name="Freeform 326"/>
            <p:cNvSpPr>
              <a:spLocks/>
            </p:cNvSpPr>
            <p:nvPr/>
          </p:nvSpPr>
          <p:spPr bwMode="auto">
            <a:xfrm>
              <a:off x="2012142" y="2480854"/>
              <a:ext cx="49617" cy="5513"/>
            </a:xfrm>
            <a:custGeom>
              <a:avLst/>
              <a:gdLst>
                <a:gd name="T0" fmla="*/ 1 w 100"/>
                <a:gd name="T1" fmla="*/ 0 h 11"/>
                <a:gd name="T2" fmla="*/ 100 w 100"/>
                <a:gd name="T3" fmla="*/ 0 h 11"/>
                <a:gd name="T4" fmla="*/ 99 w 100"/>
                <a:gd name="T5" fmla="*/ 11 h 11"/>
                <a:gd name="T6" fmla="*/ 0 w 100"/>
                <a:gd name="T7" fmla="*/ 11 h 11"/>
                <a:gd name="T8" fmla="*/ 1 w 100"/>
                <a:gd name="T9" fmla="*/ 0 h 11"/>
              </a:gdLst>
              <a:ahLst/>
              <a:cxnLst>
                <a:cxn ang="0">
                  <a:pos x="T0" y="T1"/>
                </a:cxn>
                <a:cxn ang="0">
                  <a:pos x="T2" y="T3"/>
                </a:cxn>
                <a:cxn ang="0">
                  <a:pos x="T4" y="T5"/>
                </a:cxn>
                <a:cxn ang="0">
                  <a:pos x="T6" y="T7"/>
                </a:cxn>
                <a:cxn ang="0">
                  <a:pos x="T8" y="T9"/>
                </a:cxn>
              </a:cxnLst>
              <a:rect l="0" t="0" r="r" b="b"/>
              <a:pathLst>
                <a:path w="100" h="11">
                  <a:moveTo>
                    <a:pt x="1" y="0"/>
                  </a:moveTo>
                  <a:cubicBezTo>
                    <a:pt x="34" y="0"/>
                    <a:pt x="67" y="0"/>
                    <a:pt x="100" y="0"/>
                  </a:cubicBezTo>
                  <a:cubicBezTo>
                    <a:pt x="100" y="4"/>
                    <a:pt x="99" y="8"/>
                    <a:pt x="99" y="11"/>
                  </a:cubicBezTo>
                  <a:cubicBezTo>
                    <a:pt x="66" y="11"/>
                    <a:pt x="33" y="11"/>
                    <a:pt x="0" y="11"/>
                  </a:cubicBezTo>
                  <a:cubicBezTo>
                    <a:pt x="1" y="8"/>
                    <a:pt x="1" y="4"/>
                    <a:pt x="1" y="0"/>
                  </a:cubicBez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7" name="Freeform 327"/>
            <p:cNvSpPr>
              <a:spLocks/>
            </p:cNvSpPr>
            <p:nvPr/>
          </p:nvSpPr>
          <p:spPr bwMode="auto">
            <a:xfrm>
              <a:off x="2064515" y="2480854"/>
              <a:ext cx="22052" cy="5513"/>
            </a:xfrm>
            <a:custGeom>
              <a:avLst/>
              <a:gdLst>
                <a:gd name="T0" fmla="*/ 1 w 41"/>
                <a:gd name="T1" fmla="*/ 0 h 11"/>
                <a:gd name="T2" fmla="*/ 41 w 41"/>
                <a:gd name="T3" fmla="*/ 0 h 11"/>
                <a:gd name="T4" fmla="*/ 41 w 41"/>
                <a:gd name="T5" fmla="*/ 11 h 11"/>
                <a:gd name="T6" fmla="*/ 0 w 41"/>
                <a:gd name="T7" fmla="*/ 11 h 11"/>
                <a:gd name="T8" fmla="*/ 1 w 41"/>
                <a:gd name="T9" fmla="*/ 0 h 11"/>
              </a:gdLst>
              <a:ahLst/>
              <a:cxnLst>
                <a:cxn ang="0">
                  <a:pos x="T0" y="T1"/>
                </a:cxn>
                <a:cxn ang="0">
                  <a:pos x="T2" y="T3"/>
                </a:cxn>
                <a:cxn ang="0">
                  <a:pos x="T4" y="T5"/>
                </a:cxn>
                <a:cxn ang="0">
                  <a:pos x="T6" y="T7"/>
                </a:cxn>
                <a:cxn ang="0">
                  <a:pos x="T8" y="T9"/>
                </a:cxn>
              </a:cxnLst>
              <a:rect l="0" t="0" r="r" b="b"/>
              <a:pathLst>
                <a:path w="41" h="11">
                  <a:moveTo>
                    <a:pt x="1" y="0"/>
                  </a:moveTo>
                  <a:cubicBezTo>
                    <a:pt x="14" y="0"/>
                    <a:pt x="28" y="0"/>
                    <a:pt x="41" y="0"/>
                  </a:cubicBezTo>
                  <a:cubicBezTo>
                    <a:pt x="41" y="4"/>
                    <a:pt x="41" y="8"/>
                    <a:pt x="41" y="11"/>
                  </a:cubicBezTo>
                  <a:cubicBezTo>
                    <a:pt x="27" y="11"/>
                    <a:pt x="14" y="11"/>
                    <a:pt x="0" y="11"/>
                  </a:cubicBezTo>
                  <a:cubicBezTo>
                    <a:pt x="1" y="8"/>
                    <a:pt x="1" y="4"/>
                    <a:pt x="1" y="0"/>
                  </a:cubicBez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8" name="Freeform 328"/>
            <p:cNvSpPr>
              <a:spLocks/>
            </p:cNvSpPr>
            <p:nvPr/>
          </p:nvSpPr>
          <p:spPr bwMode="auto">
            <a:xfrm>
              <a:off x="2089325" y="2480854"/>
              <a:ext cx="8270" cy="5513"/>
            </a:xfrm>
            <a:custGeom>
              <a:avLst/>
              <a:gdLst>
                <a:gd name="T0" fmla="*/ 0 w 19"/>
                <a:gd name="T1" fmla="*/ 0 h 11"/>
                <a:gd name="T2" fmla="*/ 19 w 19"/>
                <a:gd name="T3" fmla="*/ 0 h 11"/>
                <a:gd name="T4" fmla="*/ 18 w 19"/>
                <a:gd name="T5" fmla="*/ 11 h 11"/>
                <a:gd name="T6" fmla="*/ 0 w 19"/>
                <a:gd name="T7" fmla="*/ 11 h 11"/>
                <a:gd name="T8" fmla="*/ 0 w 19"/>
                <a:gd name="T9" fmla="*/ 0 h 11"/>
              </a:gdLst>
              <a:ahLst/>
              <a:cxnLst>
                <a:cxn ang="0">
                  <a:pos x="T0" y="T1"/>
                </a:cxn>
                <a:cxn ang="0">
                  <a:pos x="T2" y="T3"/>
                </a:cxn>
                <a:cxn ang="0">
                  <a:pos x="T4" y="T5"/>
                </a:cxn>
                <a:cxn ang="0">
                  <a:pos x="T6" y="T7"/>
                </a:cxn>
                <a:cxn ang="0">
                  <a:pos x="T8" y="T9"/>
                </a:cxn>
              </a:cxnLst>
              <a:rect l="0" t="0" r="r" b="b"/>
              <a:pathLst>
                <a:path w="19" h="11">
                  <a:moveTo>
                    <a:pt x="0" y="0"/>
                  </a:moveTo>
                  <a:cubicBezTo>
                    <a:pt x="6" y="0"/>
                    <a:pt x="13" y="0"/>
                    <a:pt x="19" y="0"/>
                  </a:cubicBezTo>
                  <a:cubicBezTo>
                    <a:pt x="19" y="4"/>
                    <a:pt x="19" y="8"/>
                    <a:pt x="18" y="11"/>
                  </a:cubicBezTo>
                  <a:cubicBezTo>
                    <a:pt x="12" y="11"/>
                    <a:pt x="6" y="11"/>
                    <a:pt x="0" y="11"/>
                  </a:cubicBezTo>
                  <a:cubicBezTo>
                    <a:pt x="0" y="8"/>
                    <a:pt x="0" y="4"/>
                    <a:pt x="0" y="0"/>
                  </a:cubicBez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9" name="Freeform 329"/>
            <p:cNvSpPr>
              <a:spLocks/>
            </p:cNvSpPr>
            <p:nvPr/>
          </p:nvSpPr>
          <p:spPr bwMode="auto">
            <a:xfrm>
              <a:off x="2103107" y="2480854"/>
              <a:ext cx="30323" cy="5513"/>
            </a:xfrm>
            <a:custGeom>
              <a:avLst/>
              <a:gdLst>
                <a:gd name="T0" fmla="*/ 0 w 65"/>
                <a:gd name="T1" fmla="*/ 0 h 11"/>
                <a:gd name="T2" fmla="*/ 65 w 65"/>
                <a:gd name="T3" fmla="*/ 0 h 11"/>
                <a:gd name="T4" fmla="*/ 65 w 65"/>
                <a:gd name="T5" fmla="*/ 11 h 11"/>
                <a:gd name="T6" fmla="*/ 0 w 65"/>
                <a:gd name="T7" fmla="*/ 11 h 11"/>
                <a:gd name="T8" fmla="*/ 0 w 65"/>
                <a:gd name="T9" fmla="*/ 0 h 11"/>
              </a:gdLst>
              <a:ahLst/>
              <a:cxnLst>
                <a:cxn ang="0">
                  <a:pos x="T0" y="T1"/>
                </a:cxn>
                <a:cxn ang="0">
                  <a:pos x="T2" y="T3"/>
                </a:cxn>
                <a:cxn ang="0">
                  <a:pos x="T4" y="T5"/>
                </a:cxn>
                <a:cxn ang="0">
                  <a:pos x="T6" y="T7"/>
                </a:cxn>
                <a:cxn ang="0">
                  <a:pos x="T8" y="T9"/>
                </a:cxn>
              </a:cxnLst>
              <a:rect l="0" t="0" r="r" b="b"/>
              <a:pathLst>
                <a:path w="65" h="11">
                  <a:moveTo>
                    <a:pt x="0" y="0"/>
                  </a:moveTo>
                  <a:cubicBezTo>
                    <a:pt x="22" y="0"/>
                    <a:pt x="43" y="0"/>
                    <a:pt x="65" y="0"/>
                  </a:cubicBezTo>
                  <a:cubicBezTo>
                    <a:pt x="65" y="4"/>
                    <a:pt x="65" y="8"/>
                    <a:pt x="65" y="11"/>
                  </a:cubicBezTo>
                  <a:cubicBezTo>
                    <a:pt x="43" y="11"/>
                    <a:pt x="21" y="11"/>
                    <a:pt x="0" y="11"/>
                  </a:cubicBezTo>
                  <a:cubicBezTo>
                    <a:pt x="0" y="8"/>
                    <a:pt x="0" y="4"/>
                    <a:pt x="0" y="0"/>
                  </a:cubicBez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0" name="Freeform 330"/>
            <p:cNvSpPr>
              <a:spLocks/>
            </p:cNvSpPr>
            <p:nvPr/>
          </p:nvSpPr>
          <p:spPr bwMode="auto">
            <a:xfrm>
              <a:off x="2138942" y="2480854"/>
              <a:ext cx="41349" cy="5513"/>
            </a:xfrm>
            <a:custGeom>
              <a:avLst/>
              <a:gdLst>
                <a:gd name="T0" fmla="*/ 0 w 89"/>
                <a:gd name="T1" fmla="*/ 0 h 11"/>
                <a:gd name="T2" fmla="*/ 89 w 89"/>
                <a:gd name="T3" fmla="*/ 0 h 11"/>
                <a:gd name="T4" fmla="*/ 89 w 89"/>
                <a:gd name="T5" fmla="*/ 11 h 11"/>
                <a:gd name="T6" fmla="*/ 0 w 89"/>
                <a:gd name="T7" fmla="*/ 11 h 11"/>
                <a:gd name="T8" fmla="*/ 0 w 89"/>
                <a:gd name="T9" fmla="*/ 0 h 11"/>
              </a:gdLst>
              <a:ahLst/>
              <a:cxnLst>
                <a:cxn ang="0">
                  <a:pos x="T0" y="T1"/>
                </a:cxn>
                <a:cxn ang="0">
                  <a:pos x="T2" y="T3"/>
                </a:cxn>
                <a:cxn ang="0">
                  <a:pos x="T4" y="T5"/>
                </a:cxn>
                <a:cxn ang="0">
                  <a:pos x="T6" y="T7"/>
                </a:cxn>
                <a:cxn ang="0">
                  <a:pos x="T8" y="T9"/>
                </a:cxn>
              </a:cxnLst>
              <a:rect l="0" t="0" r="r" b="b"/>
              <a:pathLst>
                <a:path w="89" h="11">
                  <a:moveTo>
                    <a:pt x="0" y="0"/>
                  </a:moveTo>
                  <a:cubicBezTo>
                    <a:pt x="30" y="0"/>
                    <a:pt x="59" y="0"/>
                    <a:pt x="89" y="0"/>
                  </a:cubicBezTo>
                  <a:cubicBezTo>
                    <a:pt x="89" y="4"/>
                    <a:pt x="89" y="8"/>
                    <a:pt x="89" y="11"/>
                  </a:cubicBezTo>
                  <a:cubicBezTo>
                    <a:pt x="59" y="11"/>
                    <a:pt x="30" y="11"/>
                    <a:pt x="0" y="11"/>
                  </a:cubicBezTo>
                  <a:cubicBezTo>
                    <a:pt x="0" y="8"/>
                    <a:pt x="0" y="4"/>
                    <a:pt x="0" y="0"/>
                  </a:cubicBez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1" name="Freeform 331"/>
            <p:cNvSpPr>
              <a:spLocks/>
            </p:cNvSpPr>
            <p:nvPr/>
          </p:nvSpPr>
          <p:spPr bwMode="auto">
            <a:xfrm>
              <a:off x="2185802" y="2480854"/>
              <a:ext cx="19297" cy="5513"/>
            </a:xfrm>
            <a:custGeom>
              <a:avLst/>
              <a:gdLst>
                <a:gd name="T0" fmla="*/ 0 w 40"/>
                <a:gd name="T1" fmla="*/ 0 h 11"/>
                <a:gd name="T2" fmla="*/ 40 w 40"/>
                <a:gd name="T3" fmla="*/ 0 h 11"/>
                <a:gd name="T4" fmla="*/ 40 w 40"/>
                <a:gd name="T5" fmla="*/ 11 h 11"/>
                <a:gd name="T6" fmla="*/ 0 w 40"/>
                <a:gd name="T7" fmla="*/ 11 h 11"/>
                <a:gd name="T8" fmla="*/ 0 w 40"/>
                <a:gd name="T9" fmla="*/ 0 h 11"/>
              </a:gdLst>
              <a:ahLst/>
              <a:cxnLst>
                <a:cxn ang="0">
                  <a:pos x="T0" y="T1"/>
                </a:cxn>
                <a:cxn ang="0">
                  <a:pos x="T2" y="T3"/>
                </a:cxn>
                <a:cxn ang="0">
                  <a:pos x="T4" y="T5"/>
                </a:cxn>
                <a:cxn ang="0">
                  <a:pos x="T6" y="T7"/>
                </a:cxn>
                <a:cxn ang="0">
                  <a:pos x="T8" y="T9"/>
                </a:cxn>
              </a:cxnLst>
              <a:rect l="0" t="0" r="r" b="b"/>
              <a:pathLst>
                <a:path w="40" h="11">
                  <a:moveTo>
                    <a:pt x="0" y="0"/>
                  </a:moveTo>
                  <a:cubicBezTo>
                    <a:pt x="13" y="0"/>
                    <a:pt x="27" y="0"/>
                    <a:pt x="40" y="0"/>
                  </a:cubicBezTo>
                  <a:cubicBezTo>
                    <a:pt x="40" y="4"/>
                    <a:pt x="40" y="8"/>
                    <a:pt x="40" y="11"/>
                  </a:cubicBezTo>
                  <a:cubicBezTo>
                    <a:pt x="27" y="11"/>
                    <a:pt x="13" y="11"/>
                    <a:pt x="0" y="11"/>
                  </a:cubicBezTo>
                  <a:cubicBezTo>
                    <a:pt x="0" y="8"/>
                    <a:pt x="0" y="4"/>
                    <a:pt x="0" y="0"/>
                  </a:cubicBez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2" name="Freeform 332"/>
            <p:cNvSpPr>
              <a:spLocks/>
            </p:cNvSpPr>
            <p:nvPr/>
          </p:nvSpPr>
          <p:spPr bwMode="auto">
            <a:xfrm>
              <a:off x="2207854" y="2480854"/>
              <a:ext cx="8270" cy="5513"/>
            </a:xfrm>
            <a:custGeom>
              <a:avLst/>
              <a:gdLst>
                <a:gd name="T0" fmla="*/ 0 w 19"/>
                <a:gd name="T1" fmla="*/ 0 h 11"/>
                <a:gd name="T2" fmla="*/ 19 w 19"/>
                <a:gd name="T3" fmla="*/ 0 h 11"/>
                <a:gd name="T4" fmla="*/ 19 w 19"/>
                <a:gd name="T5" fmla="*/ 11 h 11"/>
                <a:gd name="T6" fmla="*/ 1 w 19"/>
                <a:gd name="T7" fmla="*/ 11 h 11"/>
                <a:gd name="T8" fmla="*/ 0 w 19"/>
                <a:gd name="T9" fmla="*/ 0 h 11"/>
              </a:gdLst>
              <a:ahLst/>
              <a:cxnLst>
                <a:cxn ang="0">
                  <a:pos x="T0" y="T1"/>
                </a:cxn>
                <a:cxn ang="0">
                  <a:pos x="T2" y="T3"/>
                </a:cxn>
                <a:cxn ang="0">
                  <a:pos x="T4" y="T5"/>
                </a:cxn>
                <a:cxn ang="0">
                  <a:pos x="T6" y="T7"/>
                </a:cxn>
                <a:cxn ang="0">
                  <a:pos x="T8" y="T9"/>
                </a:cxn>
              </a:cxnLst>
              <a:rect l="0" t="0" r="r" b="b"/>
              <a:pathLst>
                <a:path w="19" h="11">
                  <a:moveTo>
                    <a:pt x="0" y="0"/>
                  </a:moveTo>
                  <a:cubicBezTo>
                    <a:pt x="6" y="0"/>
                    <a:pt x="12" y="0"/>
                    <a:pt x="19" y="0"/>
                  </a:cubicBezTo>
                  <a:cubicBezTo>
                    <a:pt x="19" y="4"/>
                    <a:pt x="19" y="8"/>
                    <a:pt x="19" y="11"/>
                  </a:cubicBezTo>
                  <a:cubicBezTo>
                    <a:pt x="13" y="11"/>
                    <a:pt x="7" y="11"/>
                    <a:pt x="1" y="11"/>
                  </a:cubicBezTo>
                  <a:cubicBezTo>
                    <a:pt x="1" y="8"/>
                    <a:pt x="0" y="4"/>
                    <a:pt x="0" y="0"/>
                  </a:cubicBez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3" name="Freeform 333"/>
            <p:cNvSpPr>
              <a:spLocks/>
            </p:cNvSpPr>
            <p:nvPr/>
          </p:nvSpPr>
          <p:spPr bwMode="auto">
            <a:xfrm>
              <a:off x="2221638" y="2480854"/>
              <a:ext cx="44104" cy="5513"/>
            </a:xfrm>
            <a:custGeom>
              <a:avLst/>
              <a:gdLst>
                <a:gd name="T0" fmla="*/ 0 w 89"/>
                <a:gd name="T1" fmla="*/ 0 h 11"/>
                <a:gd name="T2" fmla="*/ 88 w 89"/>
                <a:gd name="T3" fmla="*/ 0 h 11"/>
                <a:gd name="T4" fmla="*/ 89 w 89"/>
                <a:gd name="T5" fmla="*/ 11 h 11"/>
                <a:gd name="T6" fmla="*/ 0 w 89"/>
                <a:gd name="T7" fmla="*/ 11 h 11"/>
                <a:gd name="T8" fmla="*/ 0 w 89"/>
                <a:gd name="T9" fmla="*/ 0 h 11"/>
              </a:gdLst>
              <a:ahLst/>
              <a:cxnLst>
                <a:cxn ang="0">
                  <a:pos x="T0" y="T1"/>
                </a:cxn>
                <a:cxn ang="0">
                  <a:pos x="T2" y="T3"/>
                </a:cxn>
                <a:cxn ang="0">
                  <a:pos x="T4" y="T5"/>
                </a:cxn>
                <a:cxn ang="0">
                  <a:pos x="T6" y="T7"/>
                </a:cxn>
                <a:cxn ang="0">
                  <a:pos x="T8" y="T9"/>
                </a:cxn>
              </a:cxnLst>
              <a:rect l="0" t="0" r="r" b="b"/>
              <a:pathLst>
                <a:path w="89" h="11">
                  <a:moveTo>
                    <a:pt x="0" y="0"/>
                  </a:moveTo>
                  <a:cubicBezTo>
                    <a:pt x="29" y="0"/>
                    <a:pt x="59" y="0"/>
                    <a:pt x="88" y="0"/>
                  </a:cubicBezTo>
                  <a:cubicBezTo>
                    <a:pt x="88" y="4"/>
                    <a:pt x="89" y="8"/>
                    <a:pt x="89" y="11"/>
                  </a:cubicBezTo>
                  <a:cubicBezTo>
                    <a:pt x="59" y="11"/>
                    <a:pt x="30" y="11"/>
                    <a:pt x="0" y="11"/>
                  </a:cubicBezTo>
                  <a:cubicBezTo>
                    <a:pt x="0" y="8"/>
                    <a:pt x="0" y="4"/>
                    <a:pt x="0" y="0"/>
                  </a:cubicBez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4" name="Freeform 334"/>
            <p:cNvSpPr>
              <a:spLocks/>
            </p:cNvSpPr>
            <p:nvPr/>
          </p:nvSpPr>
          <p:spPr bwMode="auto">
            <a:xfrm>
              <a:off x="2268498" y="2480854"/>
              <a:ext cx="33078" cy="5513"/>
            </a:xfrm>
            <a:custGeom>
              <a:avLst/>
              <a:gdLst>
                <a:gd name="T0" fmla="*/ 0 w 67"/>
                <a:gd name="T1" fmla="*/ 0 h 11"/>
                <a:gd name="T2" fmla="*/ 66 w 67"/>
                <a:gd name="T3" fmla="*/ 0 h 11"/>
                <a:gd name="T4" fmla="*/ 67 w 67"/>
                <a:gd name="T5" fmla="*/ 11 h 11"/>
                <a:gd name="T6" fmla="*/ 1 w 67"/>
                <a:gd name="T7" fmla="*/ 11 h 11"/>
                <a:gd name="T8" fmla="*/ 0 w 67"/>
                <a:gd name="T9" fmla="*/ 0 h 11"/>
              </a:gdLst>
              <a:ahLst/>
              <a:cxnLst>
                <a:cxn ang="0">
                  <a:pos x="T0" y="T1"/>
                </a:cxn>
                <a:cxn ang="0">
                  <a:pos x="T2" y="T3"/>
                </a:cxn>
                <a:cxn ang="0">
                  <a:pos x="T4" y="T5"/>
                </a:cxn>
                <a:cxn ang="0">
                  <a:pos x="T6" y="T7"/>
                </a:cxn>
                <a:cxn ang="0">
                  <a:pos x="T8" y="T9"/>
                </a:cxn>
              </a:cxnLst>
              <a:rect l="0" t="0" r="r" b="b"/>
              <a:pathLst>
                <a:path w="67" h="11">
                  <a:moveTo>
                    <a:pt x="0" y="0"/>
                  </a:moveTo>
                  <a:cubicBezTo>
                    <a:pt x="22" y="0"/>
                    <a:pt x="44" y="0"/>
                    <a:pt x="66" y="0"/>
                  </a:cubicBezTo>
                  <a:cubicBezTo>
                    <a:pt x="66" y="4"/>
                    <a:pt x="67" y="8"/>
                    <a:pt x="67" y="11"/>
                  </a:cubicBezTo>
                  <a:cubicBezTo>
                    <a:pt x="45" y="11"/>
                    <a:pt x="23" y="11"/>
                    <a:pt x="1" y="11"/>
                  </a:cubicBezTo>
                  <a:cubicBezTo>
                    <a:pt x="1" y="8"/>
                    <a:pt x="0" y="4"/>
                    <a:pt x="0" y="0"/>
                  </a:cubicBez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5" name="Freeform 335"/>
            <p:cNvSpPr>
              <a:spLocks/>
            </p:cNvSpPr>
            <p:nvPr/>
          </p:nvSpPr>
          <p:spPr bwMode="auto">
            <a:xfrm>
              <a:off x="2009385" y="2538740"/>
              <a:ext cx="49617" cy="5513"/>
            </a:xfrm>
            <a:custGeom>
              <a:avLst/>
              <a:gdLst>
                <a:gd name="T0" fmla="*/ 0 w 102"/>
                <a:gd name="T1" fmla="*/ 0 h 11"/>
                <a:gd name="T2" fmla="*/ 102 w 102"/>
                <a:gd name="T3" fmla="*/ 0 h 11"/>
                <a:gd name="T4" fmla="*/ 102 w 102"/>
                <a:gd name="T5" fmla="*/ 11 h 11"/>
                <a:gd name="T6" fmla="*/ 0 w 102"/>
                <a:gd name="T7" fmla="*/ 11 h 11"/>
                <a:gd name="T8" fmla="*/ 0 w 102"/>
                <a:gd name="T9" fmla="*/ 0 h 11"/>
              </a:gdLst>
              <a:ahLst/>
              <a:cxnLst>
                <a:cxn ang="0">
                  <a:pos x="T0" y="T1"/>
                </a:cxn>
                <a:cxn ang="0">
                  <a:pos x="T2" y="T3"/>
                </a:cxn>
                <a:cxn ang="0">
                  <a:pos x="T4" y="T5"/>
                </a:cxn>
                <a:cxn ang="0">
                  <a:pos x="T6" y="T7"/>
                </a:cxn>
                <a:cxn ang="0">
                  <a:pos x="T8" y="T9"/>
                </a:cxn>
              </a:cxnLst>
              <a:rect l="0" t="0" r="r" b="b"/>
              <a:pathLst>
                <a:path w="102" h="11">
                  <a:moveTo>
                    <a:pt x="0" y="0"/>
                  </a:moveTo>
                  <a:cubicBezTo>
                    <a:pt x="34" y="0"/>
                    <a:pt x="68" y="0"/>
                    <a:pt x="102" y="0"/>
                  </a:cubicBezTo>
                  <a:cubicBezTo>
                    <a:pt x="102" y="4"/>
                    <a:pt x="102" y="7"/>
                    <a:pt x="102" y="11"/>
                  </a:cubicBezTo>
                  <a:cubicBezTo>
                    <a:pt x="68" y="11"/>
                    <a:pt x="34" y="11"/>
                    <a:pt x="0" y="11"/>
                  </a:cubicBezTo>
                  <a:cubicBezTo>
                    <a:pt x="0" y="7"/>
                    <a:pt x="0" y="4"/>
                    <a:pt x="0" y="0"/>
                  </a:cubicBez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6" name="Freeform 336"/>
            <p:cNvSpPr>
              <a:spLocks/>
            </p:cNvSpPr>
            <p:nvPr/>
          </p:nvSpPr>
          <p:spPr bwMode="auto">
            <a:xfrm>
              <a:off x="2061760" y="2538740"/>
              <a:ext cx="22052" cy="5513"/>
            </a:xfrm>
            <a:custGeom>
              <a:avLst/>
              <a:gdLst>
                <a:gd name="T0" fmla="*/ 1 w 43"/>
                <a:gd name="T1" fmla="*/ 0 h 11"/>
                <a:gd name="T2" fmla="*/ 43 w 43"/>
                <a:gd name="T3" fmla="*/ 0 h 11"/>
                <a:gd name="T4" fmla="*/ 42 w 43"/>
                <a:gd name="T5" fmla="*/ 11 h 11"/>
                <a:gd name="T6" fmla="*/ 0 w 43"/>
                <a:gd name="T7" fmla="*/ 11 h 11"/>
                <a:gd name="T8" fmla="*/ 1 w 43"/>
                <a:gd name="T9" fmla="*/ 0 h 11"/>
              </a:gdLst>
              <a:ahLst/>
              <a:cxnLst>
                <a:cxn ang="0">
                  <a:pos x="T0" y="T1"/>
                </a:cxn>
                <a:cxn ang="0">
                  <a:pos x="T2" y="T3"/>
                </a:cxn>
                <a:cxn ang="0">
                  <a:pos x="T4" y="T5"/>
                </a:cxn>
                <a:cxn ang="0">
                  <a:pos x="T6" y="T7"/>
                </a:cxn>
                <a:cxn ang="0">
                  <a:pos x="T8" y="T9"/>
                </a:cxn>
              </a:cxnLst>
              <a:rect l="0" t="0" r="r" b="b"/>
              <a:pathLst>
                <a:path w="43" h="11">
                  <a:moveTo>
                    <a:pt x="1" y="0"/>
                  </a:moveTo>
                  <a:cubicBezTo>
                    <a:pt x="15" y="0"/>
                    <a:pt x="29" y="0"/>
                    <a:pt x="43" y="0"/>
                  </a:cubicBezTo>
                  <a:cubicBezTo>
                    <a:pt x="42" y="4"/>
                    <a:pt x="42" y="7"/>
                    <a:pt x="42" y="11"/>
                  </a:cubicBezTo>
                  <a:cubicBezTo>
                    <a:pt x="28" y="11"/>
                    <a:pt x="14" y="11"/>
                    <a:pt x="0" y="11"/>
                  </a:cubicBezTo>
                  <a:cubicBezTo>
                    <a:pt x="1" y="7"/>
                    <a:pt x="1" y="4"/>
                    <a:pt x="1" y="0"/>
                  </a:cubicBez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7" name="Freeform 337"/>
            <p:cNvSpPr>
              <a:spLocks/>
            </p:cNvSpPr>
            <p:nvPr/>
          </p:nvSpPr>
          <p:spPr bwMode="auto">
            <a:xfrm>
              <a:off x="2086567" y="2538740"/>
              <a:ext cx="11026" cy="5513"/>
            </a:xfrm>
            <a:custGeom>
              <a:avLst/>
              <a:gdLst>
                <a:gd name="T0" fmla="*/ 0 w 19"/>
                <a:gd name="T1" fmla="*/ 0 h 11"/>
                <a:gd name="T2" fmla="*/ 19 w 19"/>
                <a:gd name="T3" fmla="*/ 0 h 11"/>
                <a:gd name="T4" fmla="*/ 19 w 19"/>
                <a:gd name="T5" fmla="*/ 11 h 11"/>
                <a:gd name="T6" fmla="*/ 0 w 19"/>
                <a:gd name="T7" fmla="*/ 11 h 11"/>
                <a:gd name="T8" fmla="*/ 0 w 19"/>
                <a:gd name="T9" fmla="*/ 0 h 11"/>
              </a:gdLst>
              <a:ahLst/>
              <a:cxnLst>
                <a:cxn ang="0">
                  <a:pos x="T0" y="T1"/>
                </a:cxn>
                <a:cxn ang="0">
                  <a:pos x="T2" y="T3"/>
                </a:cxn>
                <a:cxn ang="0">
                  <a:pos x="T4" y="T5"/>
                </a:cxn>
                <a:cxn ang="0">
                  <a:pos x="T6" y="T7"/>
                </a:cxn>
                <a:cxn ang="0">
                  <a:pos x="T8" y="T9"/>
                </a:cxn>
              </a:cxnLst>
              <a:rect l="0" t="0" r="r" b="b"/>
              <a:pathLst>
                <a:path w="19" h="11">
                  <a:moveTo>
                    <a:pt x="0" y="0"/>
                  </a:moveTo>
                  <a:cubicBezTo>
                    <a:pt x="6" y="0"/>
                    <a:pt x="13" y="0"/>
                    <a:pt x="19" y="0"/>
                  </a:cubicBezTo>
                  <a:cubicBezTo>
                    <a:pt x="19" y="4"/>
                    <a:pt x="19" y="7"/>
                    <a:pt x="19" y="11"/>
                  </a:cubicBezTo>
                  <a:cubicBezTo>
                    <a:pt x="13" y="11"/>
                    <a:pt x="6" y="11"/>
                    <a:pt x="0" y="11"/>
                  </a:cubicBezTo>
                  <a:cubicBezTo>
                    <a:pt x="0" y="7"/>
                    <a:pt x="0" y="4"/>
                    <a:pt x="0" y="0"/>
                  </a:cubicBez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8" name="Freeform 338"/>
            <p:cNvSpPr>
              <a:spLocks/>
            </p:cNvSpPr>
            <p:nvPr/>
          </p:nvSpPr>
          <p:spPr bwMode="auto">
            <a:xfrm>
              <a:off x="2100351" y="2538740"/>
              <a:ext cx="33078" cy="5513"/>
            </a:xfrm>
            <a:custGeom>
              <a:avLst/>
              <a:gdLst>
                <a:gd name="T0" fmla="*/ 1 w 68"/>
                <a:gd name="T1" fmla="*/ 0 h 11"/>
                <a:gd name="T2" fmla="*/ 68 w 68"/>
                <a:gd name="T3" fmla="*/ 0 h 11"/>
                <a:gd name="T4" fmla="*/ 68 w 68"/>
                <a:gd name="T5" fmla="*/ 11 h 11"/>
                <a:gd name="T6" fmla="*/ 0 w 68"/>
                <a:gd name="T7" fmla="*/ 11 h 11"/>
                <a:gd name="T8" fmla="*/ 1 w 68"/>
                <a:gd name="T9" fmla="*/ 0 h 11"/>
              </a:gdLst>
              <a:ahLst/>
              <a:cxnLst>
                <a:cxn ang="0">
                  <a:pos x="T0" y="T1"/>
                </a:cxn>
                <a:cxn ang="0">
                  <a:pos x="T2" y="T3"/>
                </a:cxn>
                <a:cxn ang="0">
                  <a:pos x="T4" y="T5"/>
                </a:cxn>
                <a:cxn ang="0">
                  <a:pos x="T6" y="T7"/>
                </a:cxn>
                <a:cxn ang="0">
                  <a:pos x="T8" y="T9"/>
                </a:cxn>
              </a:cxnLst>
              <a:rect l="0" t="0" r="r" b="b"/>
              <a:pathLst>
                <a:path w="68" h="11">
                  <a:moveTo>
                    <a:pt x="1" y="0"/>
                  </a:moveTo>
                  <a:cubicBezTo>
                    <a:pt x="23" y="0"/>
                    <a:pt x="45" y="0"/>
                    <a:pt x="68" y="0"/>
                  </a:cubicBezTo>
                  <a:cubicBezTo>
                    <a:pt x="68" y="4"/>
                    <a:pt x="68" y="7"/>
                    <a:pt x="68" y="11"/>
                  </a:cubicBezTo>
                  <a:cubicBezTo>
                    <a:pt x="45" y="11"/>
                    <a:pt x="23" y="11"/>
                    <a:pt x="0" y="11"/>
                  </a:cubicBezTo>
                  <a:cubicBezTo>
                    <a:pt x="0" y="7"/>
                    <a:pt x="1" y="4"/>
                    <a:pt x="1" y="0"/>
                  </a:cubicBez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9" name="Freeform 339"/>
            <p:cNvSpPr>
              <a:spLocks/>
            </p:cNvSpPr>
            <p:nvPr/>
          </p:nvSpPr>
          <p:spPr bwMode="auto">
            <a:xfrm>
              <a:off x="2138942" y="2538740"/>
              <a:ext cx="44104" cy="5513"/>
            </a:xfrm>
            <a:custGeom>
              <a:avLst/>
              <a:gdLst>
                <a:gd name="T0" fmla="*/ 0 w 92"/>
                <a:gd name="T1" fmla="*/ 0 h 11"/>
                <a:gd name="T2" fmla="*/ 92 w 92"/>
                <a:gd name="T3" fmla="*/ 0 h 11"/>
                <a:gd name="T4" fmla="*/ 92 w 92"/>
                <a:gd name="T5" fmla="*/ 11 h 11"/>
                <a:gd name="T6" fmla="*/ 1 w 92"/>
                <a:gd name="T7" fmla="*/ 11 h 11"/>
                <a:gd name="T8" fmla="*/ 0 w 92"/>
                <a:gd name="T9" fmla="*/ 0 h 11"/>
              </a:gdLst>
              <a:ahLst/>
              <a:cxnLst>
                <a:cxn ang="0">
                  <a:pos x="T0" y="T1"/>
                </a:cxn>
                <a:cxn ang="0">
                  <a:pos x="T2" y="T3"/>
                </a:cxn>
                <a:cxn ang="0">
                  <a:pos x="T4" y="T5"/>
                </a:cxn>
                <a:cxn ang="0">
                  <a:pos x="T6" y="T7"/>
                </a:cxn>
                <a:cxn ang="0">
                  <a:pos x="T8" y="T9"/>
                </a:cxn>
              </a:cxnLst>
              <a:rect l="0" t="0" r="r" b="b"/>
              <a:pathLst>
                <a:path w="92" h="11">
                  <a:moveTo>
                    <a:pt x="0" y="0"/>
                  </a:moveTo>
                  <a:cubicBezTo>
                    <a:pt x="31" y="0"/>
                    <a:pt x="61" y="0"/>
                    <a:pt x="92" y="0"/>
                  </a:cubicBezTo>
                  <a:cubicBezTo>
                    <a:pt x="92" y="4"/>
                    <a:pt x="92" y="7"/>
                    <a:pt x="92" y="11"/>
                  </a:cubicBezTo>
                  <a:cubicBezTo>
                    <a:pt x="62" y="11"/>
                    <a:pt x="31" y="11"/>
                    <a:pt x="1" y="11"/>
                  </a:cubicBezTo>
                  <a:cubicBezTo>
                    <a:pt x="0" y="7"/>
                    <a:pt x="0" y="4"/>
                    <a:pt x="0" y="0"/>
                  </a:cubicBez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0" name="Freeform 340"/>
            <p:cNvSpPr>
              <a:spLocks/>
            </p:cNvSpPr>
            <p:nvPr/>
          </p:nvSpPr>
          <p:spPr bwMode="auto">
            <a:xfrm>
              <a:off x="2185802" y="2538740"/>
              <a:ext cx="22052" cy="5513"/>
            </a:xfrm>
            <a:custGeom>
              <a:avLst/>
              <a:gdLst>
                <a:gd name="T0" fmla="*/ 0 w 42"/>
                <a:gd name="T1" fmla="*/ 0 h 11"/>
                <a:gd name="T2" fmla="*/ 42 w 42"/>
                <a:gd name="T3" fmla="*/ 0 h 11"/>
                <a:gd name="T4" fmla="*/ 42 w 42"/>
                <a:gd name="T5" fmla="*/ 11 h 11"/>
                <a:gd name="T6" fmla="*/ 1 w 42"/>
                <a:gd name="T7" fmla="*/ 11 h 11"/>
                <a:gd name="T8" fmla="*/ 0 w 42"/>
                <a:gd name="T9" fmla="*/ 0 h 11"/>
              </a:gdLst>
              <a:ahLst/>
              <a:cxnLst>
                <a:cxn ang="0">
                  <a:pos x="T0" y="T1"/>
                </a:cxn>
                <a:cxn ang="0">
                  <a:pos x="T2" y="T3"/>
                </a:cxn>
                <a:cxn ang="0">
                  <a:pos x="T4" y="T5"/>
                </a:cxn>
                <a:cxn ang="0">
                  <a:pos x="T6" y="T7"/>
                </a:cxn>
                <a:cxn ang="0">
                  <a:pos x="T8" y="T9"/>
                </a:cxn>
              </a:cxnLst>
              <a:rect l="0" t="0" r="r" b="b"/>
              <a:pathLst>
                <a:path w="42" h="11">
                  <a:moveTo>
                    <a:pt x="0" y="0"/>
                  </a:moveTo>
                  <a:cubicBezTo>
                    <a:pt x="14" y="0"/>
                    <a:pt x="28" y="0"/>
                    <a:pt x="42" y="0"/>
                  </a:cubicBezTo>
                  <a:cubicBezTo>
                    <a:pt x="42" y="4"/>
                    <a:pt x="42" y="7"/>
                    <a:pt x="42" y="11"/>
                  </a:cubicBezTo>
                  <a:cubicBezTo>
                    <a:pt x="28" y="11"/>
                    <a:pt x="15" y="11"/>
                    <a:pt x="1" y="11"/>
                  </a:cubicBezTo>
                  <a:cubicBezTo>
                    <a:pt x="0" y="7"/>
                    <a:pt x="0" y="4"/>
                    <a:pt x="0" y="0"/>
                  </a:cubicBez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1" name="Freeform 341"/>
            <p:cNvSpPr>
              <a:spLocks/>
            </p:cNvSpPr>
            <p:nvPr/>
          </p:nvSpPr>
          <p:spPr bwMode="auto">
            <a:xfrm>
              <a:off x="2210612" y="2538740"/>
              <a:ext cx="11026" cy="5513"/>
            </a:xfrm>
            <a:custGeom>
              <a:avLst/>
              <a:gdLst>
                <a:gd name="T0" fmla="*/ 0 w 20"/>
                <a:gd name="T1" fmla="*/ 0 h 11"/>
                <a:gd name="T2" fmla="*/ 19 w 20"/>
                <a:gd name="T3" fmla="*/ 0 h 11"/>
                <a:gd name="T4" fmla="*/ 20 w 20"/>
                <a:gd name="T5" fmla="*/ 11 h 11"/>
                <a:gd name="T6" fmla="*/ 1 w 20"/>
                <a:gd name="T7" fmla="*/ 11 h 11"/>
                <a:gd name="T8" fmla="*/ 0 w 20"/>
                <a:gd name="T9" fmla="*/ 0 h 11"/>
              </a:gdLst>
              <a:ahLst/>
              <a:cxnLst>
                <a:cxn ang="0">
                  <a:pos x="T0" y="T1"/>
                </a:cxn>
                <a:cxn ang="0">
                  <a:pos x="T2" y="T3"/>
                </a:cxn>
                <a:cxn ang="0">
                  <a:pos x="T4" y="T5"/>
                </a:cxn>
                <a:cxn ang="0">
                  <a:pos x="T6" y="T7"/>
                </a:cxn>
                <a:cxn ang="0">
                  <a:pos x="T8" y="T9"/>
                </a:cxn>
              </a:cxnLst>
              <a:rect l="0" t="0" r="r" b="b"/>
              <a:pathLst>
                <a:path w="20" h="11">
                  <a:moveTo>
                    <a:pt x="0" y="0"/>
                  </a:moveTo>
                  <a:cubicBezTo>
                    <a:pt x="7" y="0"/>
                    <a:pt x="13" y="0"/>
                    <a:pt x="19" y="0"/>
                  </a:cubicBezTo>
                  <a:cubicBezTo>
                    <a:pt x="20" y="4"/>
                    <a:pt x="20" y="7"/>
                    <a:pt x="20" y="11"/>
                  </a:cubicBezTo>
                  <a:cubicBezTo>
                    <a:pt x="14" y="11"/>
                    <a:pt x="7" y="11"/>
                    <a:pt x="1" y="11"/>
                  </a:cubicBezTo>
                  <a:cubicBezTo>
                    <a:pt x="1" y="7"/>
                    <a:pt x="1" y="4"/>
                    <a:pt x="0" y="0"/>
                  </a:cubicBez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2" name="Freeform 342"/>
            <p:cNvSpPr>
              <a:spLocks/>
            </p:cNvSpPr>
            <p:nvPr/>
          </p:nvSpPr>
          <p:spPr bwMode="auto">
            <a:xfrm>
              <a:off x="2224394" y="2538740"/>
              <a:ext cx="44104" cy="5513"/>
            </a:xfrm>
            <a:custGeom>
              <a:avLst/>
              <a:gdLst>
                <a:gd name="T0" fmla="*/ 0 w 92"/>
                <a:gd name="T1" fmla="*/ 0 h 11"/>
                <a:gd name="T2" fmla="*/ 91 w 92"/>
                <a:gd name="T3" fmla="*/ 0 h 11"/>
                <a:gd name="T4" fmla="*/ 92 w 92"/>
                <a:gd name="T5" fmla="*/ 11 h 11"/>
                <a:gd name="T6" fmla="*/ 1 w 92"/>
                <a:gd name="T7" fmla="*/ 11 h 11"/>
                <a:gd name="T8" fmla="*/ 0 w 92"/>
                <a:gd name="T9" fmla="*/ 0 h 11"/>
              </a:gdLst>
              <a:ahLst/>
              <a:cxnLst>
                <a:cxn ang="0">
                  <a:pos x="T0" y="T1"/>
                </a:cxn>
                <a:cxn ang="0">
                  <a:pos x="T2" y="T3"/>
                </a:cxn>
                <a:cxn ang="0">
                  <a:pos x="T4" y="T5"/>
                </a:cxn>
                <a:cxn ang="0">
                  <a:pos x="T6" y="T7"/>
                </a:cxn>
                <a:cxn ang="0">
                  <a:pos x="T8" y="T9"/>
                </a:cxn>
              </a:cxnLst>
              <a:rect l="0" t="0" r="r" b="b"/>
              <a:pathLst>
                <a:path w="92" h="11">
                  <a:moveTo>
                    <a:pt x="0" y="0"/>
                  </a:moveTo>
                  <a:cubicBezTo>
                    <a:pt x="30" y="0"/>
                    <a:pt x="61" y="0"/>
                    <a:pt x="91" y="0"/>
                  </a:cubicBezTo>
                  <a:cubicBezTo>
                    <a:pt x="91" y="4"/>
                    <a:pt x="92" y="7"/>
                    <a:pt x="92" y="11"/>
                  </a:cubicBezTo>
                  <a:cubicBezTo>
                    <a:pt x="62" y="11"/>
                    <a:pt x="31" y="11"/>
                    <a:pt x="1" y="11"/>
                  </a:cubicBezTo>
                  <a:cubicBezTo>
                    <a:pt x="0" y="7"/>
                    <a:pt x="0" y="4"/>
                    <a:pt x="0" y="0"/>
                  </a:cubicBez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3" name="Freeform 343"/>
            <p:cNvSpPr>
              <a:spLocks/>
            </p:cNvSpPr>
            <p:nvPr/>
          </p:nvSpPr>
          <p:spPr bwMode="auto">
            <a:xfrm>
              <a:off x="2274011" y="2538740"/>
              <a:ext cx="33078" cy="5513"/>
            </a:xfrm>
            <a:custGeom>
              <a:avLst/>
              <a:gdLst>
                <a:gd name="T0" fmla="*/ 0 w 69"/>
                <a:gd name="T1" fmla="*/ 0 h 11"/>
                <a:gd name="T2" fmla="*/ 68 w 69"/>
                <a:gd name="T3" fmla="*/ 0 h 11"/>
                <a:gd name="T4" fmla="*/ 69 w 69"/>
                <a:gd name="T5" fmla="*/ 11 h 11"/>
                <a:gd name="T6" fmla="*/ 1 w 69"/>
                <a:gd name="T7" fmla="*/ 11 h 11"/>
                <a:gd name="T8" fmla="*/ 0 w 69"/>
                <a:gd name="T9" fmla="*/ 0 h 11"/>
              </a:gdLst>
              <a:ahLst/>
              <a:cxnLst>
                <a:cxn ang="0">
                  <a:pos x="T0" y="T1"/>
                </a:cxn>
                <a:cxn ang="0">
                  <a:pos x="T2" y="T3"/>
                </a:cxn>
                <a:cxn ang="0">
                  <a:pos x="T4" y="T5"/>
                </a:cxn>
                <a:cxn ang="0">
                  <a:pos x="T6" y="T7"/>
                </a:cxn>
                <a:cxn ang="0">
                  <a:pos x="T8" y="T9"/>
                </a:cxn>
              </a:cxnLst>
              <a:rect l="0" t="0" r="r" b="b"/>
              <a:pathLst>
                <a:path w="69" h="11">
                  <a:moveTo>
                    <a:pt x="0" y="0"/>
                  </a:moveTo>
                  <a:cubicBezTo>
                    <a:pt x="22" y="0"/>
                    <a:pt x="45" y="0"/>
                    <a:pt x="68" y="0"/>
                  </a:cubicBezTo>
                  <a:cubicBezTo>
                    <a:pt x="68" y="4"/>
                    <a:pt x="69" y="7"/>
                    <a:pt x="69" y="11"/>
                  </a:cubicBezTo>
                  <a:cubicBezTo>
                    <a:pt x="46" y="11"/>
                    <a:pt x="23" y="11"/>
                    <a:pt x="1" y="11"/>
                  </a:cubicBezTo>
                  <a:cubicBezTo>
                    <a:pt x="0" y="7"/>
                    <a:pt x="0" y="4"/>
                    <a:pt x="0" y="0"/>
                  </a:cubicBez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4" name="Freeform 344"/>
            <p:cNvSpPr>
              <a:spLocks/>
            </p:cNvSpPr>
            <p:nvPr/>
          </p:nvSpPr>
          <p:spPr bwMode="auto">
            <a:xfrm>
              <a:off x="2094838" y="2547010"/>
              <a:ext cx="49617" cy="5513"/>
            </a:xfrm>
            <a:custGeom>
              <a:avLst/>
              <a:gdLst>
                <a:gd name="T0" fmla="*/ 0 w 103"/>
                <a:gd name="T1" fmla="*/ 0 h 11"/>
                <a:gd name="T2" fmla="*/ 103 w 103"/>
                <a:gd name="T3" fmla="*/ 0 h 11"/>
                <a:gd name="T4" fmla="*/ 103 w 103"/>
                <a:gd name="T5" fmla="*/ 11 h 11"/>
                <a:gd name="T6" fmla="*/ 0 w 103"/>
                <a:gd name="T7" fmla="*/ 11 h 11"/>
                <a:gd name="T8" fmla="*/ 0 w 103"/>
                <a:gd name="T9" fmla="*/ 0 h 11"/>
              </a:gdLst>
              <a:ahLst/>
              <a:cxnLst>
                <a:cxn ang="0">
                  <a:pos x="T0" y="T1"/>
                </a:cxn>
                <a:cxn ang="0">
                  <a:pos x="T2" y="T3"/>
                </a:cxn>
                <a:cxn ang="0">
                  <a:pos x="T4" y="T5"/>
                </a:cxn>
                <a:cxn ang="0">
                  <a:pos x="T6" y="T7"/>
                </a:cxn>
                <a:cxn ang="0">
                  <a:pos x="T8" y="T9"/>
                </a:cxn>
              </a:cxnLst>
              <a:rect l="0" t="0" r="r" b="b"/>
              <a:pathLst>
                <a:path w="103" h="11">
                  <a:moveTo>
                    <a:pt x="0" y="0"/>
                  </a:moveTo>
                  <a:cubicBezTo>
                    <a:pt x="34" y="0"/>
                    <a:pt x="68" y="0"/>
                    <a:pt x="103" y="0"/>
                  </a:cubicBezTo>
                  <a:cubicBezTo>
                    <a:pt x="103" y="4"/>
                    <a:pt x="103" y="7"/>
                    <a:pt x="103" y="11"/>
                  </a:cubicBezTo>
                  <a:cubicBezTo>
                    <a:pt x="68" y="11"/>
                    <a:pt x="34" y="11"/>
                    <a:pt x="0" y="11"/>
                  </a:cubicBezTo>
                  <a:cubicBezTo>
                    <a:pt x="0" y="7"/>
                    <a:pt x="0" y="4"/>
                    <a:pt x="0" y="0"/>
                  </a:cubicBez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5" name="Freeform 345"/>
            <p:cNvSpPr>
              <a:spLocks/>
            </p:cNvSpPr>
            <p:nvPr/>
          </p:nvSpPr>
          <p:spPr bwMode="auto">
            <a:xfrm>
              <a:off x="2149968" y="2547010"/>
              <a:ext cx="19297" cy="5513"/>
            </a:xfrm>
            <a:custGeom>
              <a:avLst/>
              <a:gdLst>
                <a:gd name="T0" fmla="*/ 0 w 42"/>
                <a:gd name="T1" fmla="*/ 0 h 11"/>
                <a:gd name="T2" fmla="*/ 42 w 42"/>
                <a:gd name="T3" fmla="*/ 0 h 11"/>
                <a:gd name="T4" fmla="*/ 42 w 42"/>
                <a:gd name="T5" fmla="*/ 11 h 11"/>
                <a:gd name="T6" fmla="*/ 0 w 42"/>
                <a:gd name="T7" fmla="*/ 11 h 11"/>
                <a:gd name="T8" fmla="*/ 0 w 42"/>
                <a:gd name="T9" fmla="*/ 0 h 11"/>
              </a:gdLst>
              <a:ahLst/>
              <a:cxnLst>
                <a:cxn ang="0">
                  <a:pos x="T0" y="T1"/>
                </a:cxn>
                <a:cxn ang="0">
                  <a:pos x="T2" y="T3"/>
                </a:cxn>
                <a:cxn ang="0">
                  <a:pos x="T4" y="T5"/>
                </a:cxn>
                <a:cxn ang="0">
                  <a:pos x="T6" y="T7"/>
                </a:cxn>
                <a:cxn ang="0">
                  <a:pos x="T8" y="T9"/>
                </a:cxn>
              </a:cxnLst>
              <a:rect l="0" t="0" r="r" b="b"/>
              <a:pathLst>
                <a:path w="42" h="11">
                  <a:moveTo>
                    <a:pt x="0" y="0"/>
                  </a:moveTo>
                  <a:cubicBezTo>
                    <a:pt x="14" y="0"/>
                    <a:pt x="28" y="0"/>
                    <a:pt x="42" y="0"/>
                  </a:cubicBezTo>
                  <a:cubicBezTo>
                    <a:pt x="42" y="4"/>
                    <a:pt x="42" y="7"/>
                    <a:pt x="42" y="11"/>
                  </a:cubicBezTo>
                  <a:cubicBezTo>
                    <a:pt x="28" y="11"/>
                    <a:pt x="14" y="11"/>
                    <a:pt x="0" y="11"/>
                  </a:cubicBezTo>
                  <a:cubicBezTo>
                    <a:pt x="0" y="7"/>
                    <a:pt x="0" y="4"/>
                    <a:pt x="0" y="0"/>
                  </a:cubicBez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6" name="Freeform 346"/>
            <p:cNvSpPr>
              <a:spLocks/>
            </p:cNvSpPr>
            <p:nvPr/>
          </p:nvSpPr>
          <p:spPr bwMode="auto">
            <a:xfrm>
              <a:off x="2174776" y="2547010"/>
              <a:ext cx="8270" cy="5513"/>
            </a:xfrm>
            <a:custGeom>
              <a:avLst/>
              <a:gdLst>
                <a:gd name="T0" fmla="*/ 0 w 20"/>
                <a:gd name="T1" fmla="*/ 0 h 11"/>
                <a:gd name="T2" fmla="*/ 19 w 20"/>
                <a:gd name="T3" fmla="*/ 0 h 11"/>
                <a:gd name="T4" fmla="*/ 20 w 20"/>
                <a:gd name="T5" fmla="*/ 11 h 11"/>
                <a:gd name="T6" fmla="*/ 1 w 20"/>
                <a:gd name="T7" fmla="*/ 11 h 11"/>
                <a:gd name="T8" fmla="*/ 0 w 20"/>
                <a:gd name="T9" fmla="*/ 0 h 11"/>
              </a:gdLst>
              <a:ahLst/>
              <a:cxnLst>
                <a:cxn ang="0">
                  <a:pos x="T0" y="T1"/>
                </a:cxn>
                <a:cxn ang="0">
                  <a:pos x="T2" y="T3"/>
                </a:cxn>
                <a:cxn ang="0">
                  <a:pos x="T4" y="T5"/>
                </a:cxn>
                <a:cxn ang="0">
                  <a:pos x="T6" y="T7"/>
                </a:cxn>
                <a:cxn ang="0">
                  <a:pos x="T8" y="T9"/>
                </a:cxn>
              </a:cxnLst>
              <a:rect l="0" t="0" r="r" b="b"/>
              <a:pathLst>
                <a:path w="20" h="11">
                  <a:moveTo>
                    <a:pt x="0" y="0"/>
                  </a:moveTo>
                  <a:cubicBezTo>
                    <a:pt x="7" y="0"/>
                    <a:pt x="13" y="0"/>
                    <a:pt x="19" y="0"/>
                  </a:cubicBezTo>
                  <a:cubicBezTo>
                    <a:pt x="19" y="4"/>
                    <a:pt x="20" y="7"/>
                    <a:pt x="20" y="11"/>
                  </a:cubicBezTo>
                  <a:cubicBezTo>
                    <a:pt x="13" y="11"/>
                    <a:pt x="7" y="11"/>
                    <a:pt x="1" y="11"/>
                  </a:cubicBezTo>
                  <a:cubicBezTo>
                    <a:pt x="1" y="7"/>
                    <a:pt x="1" y="4"/>
                    <a:pt x="0" y="0"/>
                  </a:cubicBez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7" name="Freeform 347"/>
            <p:cNvSpPr>
              <a:spLocks/>
            </p:cNvSpPr>
            <p:nvPr/>
          </p:nvSpPr>
          <p:spPr bwMode="auto">
            <a:xfrm>
              <a:off x="2188560" y="2547010"/>
              <a:ext cx="33078" cy="5513"/>
            </a:xfrm>
            <a:custGeom>
              <a:avLst/>
              <a:gdLst>
                <a:gd name="T0" fmla="*/ 0 w 68"/>
                <a:gd name="T1" fmla="*/ 0 h 11"/>
                <a:gd name="T2" fmla="*/ 68 w 68"/>
                <a:gd name="T3" fmla="*/ 0 h 11"/>
                <a:gd name="T4" fmla="*/ 68 w 68"/>
                <a:gd name="T5" fmla="*/ 11 h 11"/>
                <a:gd name="T6" fmla="*/ 0 w 68"/>
                <a:gd name="T7" fmla="*/ 11 h 11"/>
                <a:gd name="T8" fmla="*/ 0 w 68"/>
                <a:gd name="T9" fmla="*/ 0 h 11"/>
              </a:gdLst>
              <a:ahLst/>
              <a:cxnLst>
                <a:cxn ang="0">
                  <a:pos x="T0" y="T1"/>
                </a:cxn>
                <a:cxn ang="0">
                  <a:pos x="T2" y="T3"/>
                </a:cxn>
                <a:cxn ang="0">
                  <a:pos x="T4" y="T5"/>
                </a:cxn>
                <a:cxn ang="0">
                  <a:pos x="T6" y="T7"/>
                </a:cxn>
                <a:cxn ang="0">
                  <a:pos x="T8" y="T9"/>
                </a:cxn>
              </a:cxnLst>
              <a:rect l="0" t="0" r="r" b="b"/>
              <a:pathLst>
                <a:path w="68" h="11">
                  <a:moveTo>
                    <a:pt x="0" y="0"/>
                  </a:moveTo>
                  <a:cubicBezTo>
                    <a:pt x="22" y="0"/>
                    <a:pt x="45" y="0"/>
                    <a:pt x="68" y="0"/>
                  </a:cubicBezTo>
                  <a:cubicBezTo>
                    <a:pt x="68" y="4"/>
                    <a:pt x="68" y="7"/>
                    <a:pt x="68" y="11"/>
                  </a:cubicBezTo>
                  <a:cubicBezTo>
                    <a:pt x="45" y="11"/>
                    <a:pt x="23" y="11"/>
                    <a:pt x="0" y="11"/>
                  </a:cubicBezTo>
                  <a:cubicBezTo>
                    <a:pt x="0" y="7"/>
                    <a:pt x="0" y="4"/>
                    <a:pt x="0" y="0"/>
                  </a:cubicBez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8" name="Freeform 348"/>
            <p:cNvSpPr>
              <a:spLocks/>
            </p:cNvSpPr>
            <p:nvPr/>
          </p:nvSpPr>
          <p:spPr bwMode="auto">
            <a:xfrm>
              <a:off x="2224394" y="2547010"/>
              <a:ext cx="46862" cy="5513"/>
            </a:xfrm>
            <a:custGeom>
              <a:avLst/>
              <a:gdLst>
                <a:gd name="T0" fmla="*/ 0 w 93"/>
                <a:gd name="T1" fmla="*/ 0 h 11"/>
                <a:gd name="T2" fmla="*/ 92 w 93"/>
                <a:gd name="T3" fmla="*/ 0 h 11"/>
                <a:gd name="T4" fmla="*/ 93 w 93"/>
                <a:gd name="T5" fmla="*/ 11 h 11"/>
                <a:gd name="T6" fmla="*/ 1 w 93"/>
                <a:gd name="T7" fmla="*/ 11 h 11"/>
                <a:gd name="T8" fmla="*/ 0 w 93"/>
                <a:gd name="T9" fmla="*/ 0 h 11"/>
              </a:gdLst>
              <a:ahLst/>
              <a:cxnLst>
                <a:cxn ang="0">
                  <a:pos x="T0" y="T1"/>
                </a:cxn>
                <a:cxn ang="0">
                  <a:pos x="T2" y="T3"/>
                </a:cxn>
                <a:cxn ang="0">
                  <a:pos x="T4" y="T5"/>
                </a:cxn>
                <a:cxn ang="0">
                  <a:pos x="T6" y="T7"/>
                </a:cxn>
                <a:cxn ang="0">
                  <a:pos x="T8" y="T9"/>
                </a:cxn>
              </a:cxnLst>
              <a:rect l="0" t="0" r="r" b="b"/>
              <a:pathLst>
                <a:path w="93" h="11">
                  <a:moveTo>
                    <a:pt x="0" y="0"/>
                  </a:moveTo>
                  <a:cubicBezTo>
                    <a:pt x="31" y="0"/>
                    <a:pt x="61" y="0"/>
                    <a:pt x="92" y="0"/>
                  </a:cubicBezTo>
                  <a:cubicBezTo>
                    <a:pt x="92" y="4"/>
                    <a:pt x="92" y="7"/>
                    <a:pt x="93" y="11"/>
                  </a:cubicBezTo>
                  <a:cubicBezTo>
                    <a:pt x="62" y="11"/>
                    <a:pt x="31" y="11"/>
                    <a:pt x="1" y="11"/>
                  </a:cubicBezTo>
                  <a:cubicBezTo>
                    <a:pt x="0" y="7"/>
                    <a:pt x="0" y="4"/>
                    <a:pt x="0" y="0"/>
                  </a:cubicBez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9" name="Freeform 349"/>
            <p:cNvSpPr>
              <a:spLocks/>
            </p:cNvSpPr>
            <p:nvPr/>
          </p:nvSpPr>
          <p:spPr bwMode="auto">
            <a:xfrm>
              <a:off x="2274011" y="2547010"/>
              <a:ext cx="19297" cy="5513"/>
            </a:xfrm>
            <a:custGeom>
              <a:avLst/>
              <a:gdLst>
                <a:gd name="T0" fmla="*/ 0 w 43"/>
                <a:gd name="T1" fmla="*/ 0 h 11"/>
                <a:gd name="T2" fmla="*/ 42 w 43"/>
                <a:gd name="T3" fmla="*/ 0 h 11"/>
                <a:gd name="T4" fmla="*/ 43 w 43"/>
                <a:gd name="T5" fmla="*/ 11 h 11"/>
                <a:gd name="T6" fmla="*/ 1 w 43"/>
                <a:gd name="T7" fmla="*/ 11 h 11"/>
                <a:gd name="T8" fmla="*/ 0 w 43"/>
                <a:gd name="T9" fmla="*/ 0 h 11"/>
              </a:gdLst>
              <a:ahLst/>
              <a:cxnLst>
                <a:cxn ang="0">
                  <a:pos x="T0" y="T1"/>
                </a:cxn>
                <a:cxn ang="0">
                  <a:pos x="T2" y="T3"/>
                </a:cxn>
                <a:cxn ang="0">
                  <a:pos x="T4" y="T5"/>
                </a:cxn>
                <a:cxn ang="0">
                  <a:pos x="T6" y="T7"/>
                </a:cxn>
                <a:cxn ang="0">
                  <a:pos x="T8" y="T9"/>
                </a:cxn>
              </a:cxnLst>
              <a:rect l="0" t="0" r="r" b="b"/>
              <a:pathLst>
                <a:path w="43" h="11">
                  <a:moveTo>
                    <a:pt x="0" y="0"/>
                  </a:moveTo>
                  <a:cubicBezTo>
                    <a:pt x="14" y="0"/>
                    <a:pt x="28" y="0"/>
                    <a:pt x="42" y="0"/>
                  </a:cubicBezTo>
                  <a:cubicBezTo>
                    <a:pt x="42" y="4"/>
                    <a:pt x="43" y="7"/>
                    <a:pt x="43" y="11"/>
                  </a:cubicBezTo>
                  <a:cubicBezTo>
                    <a:pt x="29" y="11"/>
                    <a:pt x="15" y="11"/>
                    <a:pt x="1" y="11"/>
                  </a:cubicBezTo>
                  <a:cubicBezTo>
                    <a:pt x="1" y="7"/>
                    <a:pt x="1" y="4"/>
                    <a:pt x="0" y="0"/>
                  </a:cubicBez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0" name="Freeform 350"/>
            <p:cNvSpPr>
              <a:spLocks/>
            </p:cNvSpPr>
            <p:nvPr/>
          </p:nvSpPr>
          <p:spPr bwMode="auto">
            <a:xfrm>
              <a:off x="2298821" y="2547010"/>
              <a:ext cx="8270" cy="5513"/>
            </a:xfrm>
            <a:custGeom>
              <a:avLst/>
              <a:gdLst>
                <a:gd name="T0" fmla="*/ 0 w 20"/>
                <a:gd name="T1" fmla="*/ 0 h 11"/>
                <a:gd name="T2" fmla="*/ 19 w 20"/>
                <a:gd name="T3" fmla="*/ 0 h 11"/>
                <a:gd name="T4" fmla="*/ 20 w 20"/>
                <a:gd name="T5" fmla="*/ 11 h 11"/>
                <a:gd name="T6" fmla="*/ 1 w 20"/>
                <a:gd name="T7" fmla="*/ 11 h 11"/>
                <a:gd name="T8" fmla="*/ 0 w 20"/>
                <a:gd name="T9" fmla="*/ 0 h 11"/>
              </a:gdLst>
              <a:ahLst/>
              <a:cxnLst>
                <a:cxn ang="0">
                  <a:pos x="T0" y="T1"/>
                </a:cxn>
                <a:cxn ang="0">
                  <a:pos x="T2" y="T3"/>
                </a:cxn>
                <a:cxn ang="0">
                  <a:pos x="T4" y="T5"/>
                </a:cxn>
                <a:cxn ang="0">
                  <a:pos x="T6" y="T7"/>
                </a:cxn>
                <a:cxn ang="0">
                  <a:pos x="T8" y="T9"/>
                </a:cxn>
              </a:cxnLst>
              <a:rect l="0" t="0" r="r" b="b"/>
              <a:pathLst>
                <a:path w="20" h="11">
                  <a:moveTo>
                    <a:pt x="0" y="0"/>
                  </a:moveTo>
                  <a:cubicBezTo>
                    <a:pt x="6" y="0"/>
                    <a:pt x="12" y="0"/>
                    <a:pt x="19" y="0"/>
                  </a:cubicBezTo>
                  <a:cubicBezTo>
                    <a:pt x="19" y="4"/>
                    <a:pt x="19" y="7"/>
                    <a:pt x="20" y="11"/>
                  </a:cubicBezTo>
                  <a:cubicBezTo>
                    <a:pt x="13" y="11"/>
                    <a:pt x="7" y="11"/>
                    <a:pt x="1" y="11"/>
                  </a:cubicBezTo>
                  <a:cubicBezTo>
                    <a:pt x="0" y="7"/>
                    <a:pt x="0" y="4"/>
                    <a:pt x="0" y="0"/>
                  </a:cubicBez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1" name="Freeform 351"/>
            <p:cNvSpPr>
              <a:spLocks/>
            </p:cNvSpPr>
            <p:nvPr/>
          </p:nvSpPr>
          <p:spPr bwMode="auto">
            <a:xfrm>
              <a:off x="2006629" y="2547010"/>
              <a:ext cx="46862" cy="5513"/>
            </a:xfrm>
            <a:custGeom>
              <a:avLst/>
              <a:gdLst>
                <a:gd name="T0" fmla="*/ 1 w 93"/>
                <a:gd name="T1" fmla="*/ 0 h 11"/>
                <a:gd name="T2" fmla="*/ 93 w 93"/>
                <a:gd name="T3" fmla="*/ 0 h 11"/>
                <a:gd name="T4" fmla="*/ 92 w 93"/>
                <a:gd name="T5" fmla="*/ 11 h 11"/>
                <a:gd name="T6" fmla="*/ 0 w 93"/>
                <a:gd name="T7" fmla="*/ 11 h 11"/>
                <a:gd name="T8" fmla="*/ 1 w 93"/>
                <a:gd name="T9" fmla="*/ 0 h 11"/>
              </a:gdLst>
              <a:ahLst/>
              <a:cxnLst>
                <a:cxn ang="0">
                  <a:pos x="T0" y="T1"/>
                </a:cxn>
                <a:cxn ang="0">
                  <a:pos x="T2" y="T3"/>
                </a:cxn>
                <a:cxn ang="0">
                  <a:pos x="T4" y="T5"/>
                </a:cxn>
                <a:cxn ang="0">
                  <a:pos x="T6" y="T7"/>
                </a:cxn>
                <a:cxn ang="0">
                  <a:pos x="T8" y="T9"/>
                </a:cxn>
              </a:cxnLst>
              <a:rect l="0" t="0" r="r" b="b"/>
              <a:pathLst>
                <a:path w="93" h="11">
                  <a:moveTo>
                    <a:pt x="1" y="0"/>
                  </a:moveTo>
                  <a:cubicBezTo>
                    <a:pt x="32" y="0"/>
                    <a:pt x="62" y="0"/>
                    <a:pt x="93" y="0"/>
                  </a:cubicBezTo>
                  <a:cubicBezTo>
                    <a:pt x="93" y="4"/>
                    <a:pt x="92" y="7"/>
                    <a:pt x="92" y="11"/>
                  </a:cubicBezTo>
                  <a:cubicBezTo>
                    <a:pt x="61" y="11"/>
                    <a:pt x="31" y="11"/>
                    <a:pt x="0" y="11"/>
                  </a:cubicBezTo>
                  <a:cubicBezTo>
                    <a:pt x="0" y="7"/>
                    <a:pt x="1" y="4"/>
                    <a:pt x="1" y="0"/>
                  </a:cubicBez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2" name="Freeform 352"/>
            <p:cNvSpPr>
              <a:spLocks/>
            </p:cNvSpPr>
            <p:nvPr/>
          </p:nvSpPr>
          <p:spPr bwMode="auto">
            <a:xfrm>
              <a:off x="2056247" y="2547010"/>
              <a:ext cx="35836" cy="5513"/>
            </a:xfrm>
            <a:custGeom>
              <a:avLst/>
              <a:gdLst>
                <a:gd name="T0" fmla="*/ 0 w 69"/>
                <a:gd name="T1" fmla="*/ 0 h 11"/>
                <a:gd name="T2" fmla="*/ 69 w 69"/>
                <a:gd name="T3" fmla="*/ 0 h 11"/>
                <a:gd name="T4" fmla="*/ 68 w 69"/>
                <a:gd name="T5" fmla="*/ 11 h 11"/>
                <a:gd name="T6" fmla="*/ 0 w 69"/>
                <a:gd name="T7" fmla="*/ 11 h 11"/>
                <a:gd name="T8" fmla="*/ 0 w 69"/>
                <a:gd name="T9" fmla="*/ 0 h 11"/>
              </a:gdLst>
              <a:ahLst/>
              <a:cxnLst>
                <a:cxn ang="0">
                  <a:pos x="T0" y="T1"/>
                </a:cxn>
                <a:cxn ang="0">
                  <a:pos x="T2" y="T3"/>
                </a:cxn>
                <a:cxn ang="0">
                  <a:pos x="T4" y="T5"/>
                </a:cxn>
                <a:cxn ang="0">
                  <a:pos x="T6" y="T7"/>
                </a:cxn>
                <a:cxn ang="0">
                  <a:pos x="T8" y="T9"/>
                </a:cxn>
              </a:cxnLst>
              <a:rect l="0" t="0" r="r" b="b"/>
              <a:pathLst>
                <a:path w="69" h="11">
                  <a:moveTo>
                    <a:pt x="0" y="0"/>
                  </a:moveTo>
                  <a:cubicBezTo>
                    <a:pt x="23" y="0"/>
                    <a:pt x="46" y="0"/>
                    <a:pt x="69" y="0"/>
                  </a:cubicBezTo>
                  <a:cubicBezTo>
                    <a:pt x="69" y="4"/>
                    <a:pt x="69" y="7"/>
                    <a:pt x="68" y="11"/>
                  </a:cubicBezTo>
                  <a:cubicBezTo>
                    <a:pt x="46" y="11"/>
                    <a:pt x="23" y="11"/>
                    <a:pt x="0" y="11"/>
                  </a:cubicBezTo>
                  <a:cubicBezTo>
                    <a:pt x="0" y="7"/>
                    <a:pt x="0" y="4"/>
                    <a:pt x="0" y="0"/>
                  </a:cubicBez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3" name="Freeform 353"/>
            <p:cNvSpPr>
              <a:spLocks/>
            </p:cNvSpPr>
            <p:nvPr/>
          </p:nvSpPr>
          <p:spPr bwMode="auto">
            <a:xfrm>
              <a:off x="2133429" y="2555279"/>
              <a:ext cx="49617" cy="5513"/>
            </a:xfrm>
            <a:custGeom>
              <a:avLst/>
              <a:gdLst>
                <a:gd name="T0" fmla="*/ 0 w 103"/>
                <a:gd name="T1" fmla="*/ 0 h 11"/>
                <a:gd name="T2" fmla="*/ 103 w 103"/>
                <a:gd name="T3" fmla="*/ 0 h 11"/>
                <a:gd name="T4" fmla="*/ 103 w 103"/>
                <a:gd name="T5" fmla="*/ 11 h 11"/>
                <a:gd name="T6" fmla="*/ 0 w 103"/>
                <a:gd name="T7" fmla="*/ 11 h 11"/>
                <a:gd name="T8" fmla="*/ 0 w 103"/>
                <a:gd name="T9" fmla="*/ 0 h 11"/>
              </a:gdLst>
              <a:ahLst/>
              <a:cxnLst>
                <a:cxn ang="0">
                  <a:pos x="T0" y="T1"/>
                </a:cxn>
                <a:cxn ang="0">
                  <a:pos x="T2" y="T3"/>
                </a:cxn>
                <a:cxn ang="0">
                  <a:pos x="T4" y="T5"/>
                </a:cxn>
                <a:cxn ang="0">
                  <a:pos x="T6" y="T7"/>
                </a:cxn>
                <a:cxn ang="0">
                  <a:pos x="T8" y="T9"/>
                </a:cxn>
              </a:cxnLst>
              <a:rect l="0" t="0" r="r" b="b"/>
              <a:pathLst>
                <a:path w="103" h="11">
                  <a:moveTo>
                    <a:pt x="0" y="0"/>
                  </a:moveTo>
                  <a:cubicBezTo>
                    <a:pt x="34" y="0"/>
                    <a:pt x="69" y="0"/>
                    <a:pt x="103" y="0"/>
                  </a:cubicBezTo>
                  <a:cubicBezTo>
                    <a:pt x="103" y="4"/>
                    <a:pt x="103" y="8"/>
                    <a:pt x="103" y="11"/>
                  </a:cubicBezTo>
                  <a:cubicBezTo>
                    <a:pt x="69" y="11"/>
                    <a:pt x="35" y="11"/>
                    <a:pt x="0" y="11"/>
                  </a:cubicBezTo>
                  <a:cubicBezTo>
                    <a:pt x="0" y="8"/>
                    <a:pt x="0" y="4"/>
                    <a:pt x="0" y="0"/>
                  </a:cubicBez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4" name="Freeform 354"/>
            <p:cNvSpPr>
              <a:spLocks/>
            </p:cNvSpPr>
            <p:nvPr/>
          </p:nvSpPr>
          <p:spPr bwMode="auto">
            <a:xfrm>
              <a:off x="2188560" y="2555279"/>
              <a:ext cx="19297" cy="5513"/>
            </a:xfrm>
            <a:custGeom>
              <a:avLst/>
              <a:gdLst>
                <a:gd name="T0" fmla="*/ 0 w 43"/>
                <a:gd name="T1" fmla="*/ 0 h 11"/>
                <a:gd name="T2" fmla="*/ 42 w 43"/>
                <a:gd name="T3" fmla="*/ 0 h 11"/>
                <a:gd name="T4" fmla="*/ 43 w 43"/>
                <a:gd name="T5" fmla="*/ 11 h 11"/>
                <a:gd name="T6" fmla="*/ 1 w 43"/>
                <a:gd name="T7" fmla="*/ 11 h 11"/>
                <a:gd name="T8" fmla="*/ 0 w 43"/>
                <a:gd name="T9" fmla="*/ 0 h 11"/>
              </a:gdLst>
              <a:ahLst/>
              <a:cxnLst>
                <a:cxn ang="0">
                  <a:pos x="T0" y="T1"/>
                </a:cxn>
                <a:cxn ang="0">
                  <a:pos x="T2" y="T3"/>
                </a:cxn>
                <a:cxn ang="0">
                  <a:pos x="T4" y="T5"/>
                </a:cxn>
                <a:cxn ang="0">
                  <a:pos x="T6" y="T7"/>
                </a:cxn>
                <a:cxn ang="0">
                  <a:pos x="T8" y="T9"/>
                </a:cxn>
              </a:cxnLst>
              <a:rect l="0" t="0" r="r" b="b"/>
              <a:pathLst>
                <a:path w="43" h="11">
                  <a:moveTo>
                    <a:pt x="0" y="0"/>
                  </a:moveTo>
                  <a:cubicBezTo>
                    <a:pt x="14" y="0"/>
                    <a:pt x="28" y="0"/>
                    <a:pt x="42" y="0"/>
                  </a:cubicBezTo>
                  <a:cubicBezTo>
                    <a:pt x="43" y="4"/>
                    <a:pt x="43" y="8"/>
                    <a:pt x="43" y="11"/>
                  </a:cubicBezTo>
                  <a:cubicBezTo>
                    <a:pt x="29" y="11"/>
                    <a:pt x="15" y="11"/>
                    <a:pt x="1" y="11"/>
                  </a:cubicBezTo>
                  <a:cubicBezTo>
                    <a:pt x="1" y="8"/>
                    <a:pt x="1" y="4"/>
                    <a:pt x="0" y="0"/>
                  </a:cubicBez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5" name="Freeform 355"/>
            <p:cNvSpPr>
              <a:spLocks/>
            </p:cNvSpPr>
            <p:nvPr/>
          </p:nvSpPr>
          <p:spPr bwMode="auto">
            <a:xfrm>
              <a:off x="2213368" y="2555279"/>
              <a:ext cx="8270" cy="5513"/>
            </a:xfrm>
            <a:custGeom>
              <a:avLst/>
              <a:gdLst>
                <a:gd name="T0" fmla="*/ 0 w 19"/>
                <a:gd name="T1" fmla="*/ 0 h 11"/>
                <a:gd name="T2" fmla="*/ 19 w 19"/>
                <a:gd name="T3" fmla="*/ 0 h 11"/>
                <a:gd name="T4" fmla="*/ 19 w 19"/>
                <a:gd name="T5" fmla="*/ 11 h 11"/>
                <a:gd name="T6" fmla="*/ 0 w 19"/>
                <a:gd name="T7" fmla="*/ 11 h 11"/>
                <a:gd name="T8" fmla="*/ 0 w 19"/>
                <a:gd name="T9" fmla="*/ 0 h 11"/>
              </a:gdLst>
              <a:ahLst/>
              <a:cxnLst>
                <a:cxn ang="0">
                  <a:pos x="T0" y="T1"/>
                </a:cxn>
                <a:cxn ang="0">
                  <a:pos x="T2" y="T3"/>
                </a:cxn>
                <a:cxn ang="0">
                  <a:pos x="T4" y="T5"/>
                </a:cxn>
                <a:cxn ang="0">
                  <a:pos x="T6" y="T7"/>
                </a:cxn>
                <a:cxn ang="0">
                  <a:pos x="T8" y="T9"/>
                </a:cxn>
              </a:cxnLst>
              <a:rect l="0" t="0" r="r" b="b"/>
              <a:pathLst>
                <a:path w="19" h="11">
                  <a:moveTo>
                    <a:pt x="0" y="0"/>
                  </a:moveTo>
                  <a:cubicBezTo>
                    <a:pt x="6" y="0"/>
                    <a:pt x="13" y="0"/>
                    <a:pt x="19" y="0"/>
                  </a:cubicBezTo>
                  <a:cubicBezTo>
                    <a:pt x="19" y="4"/>
                    <a:pt x="19" y="8"/>
                    <a:pt x="19" y="11"/>
                  </a:cubicBezTo>
                  <a:cubicBezTo>
                    <a:pt x="13" y="11"/>
                    <a:pt x="7" y="11"/>
                    <a:pt x="0" y="11"/>
                  </a:cubicBezTo>
                  <a:cubicBezTo>
                    <a:pt x="0" y="8"/>
                    <a:pt x="0" y="4"/>
                    <a:pt x="0" y="0"/>
                  </a:cubicBez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6" name="Freeform 356"/>
            <p:cNvSpPr>
              <a:spLocks/>
            </p:cNvSpPr>
            <p:nvPr/>
          </p:nvSpPr>
          <p:spPr bwMode="auto">
            <a:xfrm>
              <a:off x="2224394" y="2555279"/>
              <a:ext cx="35836" cy="5513"/>
            </a:xfrm>
            <a:custGeom>
              <a:avLst/>
              <a:gdLst>
                <a:gd name="T0" fmla="*/ 0 w 69"/>
                <a:gd name="T1" fmla="*/ 0 h 11"/>
                <a:gd name="T2" fmla="*/ 68 w 69"/>
                <a:gd name="T3" fmla="*/ 0 h 11"/>
                <a:gd name="T4" fmla="*/ 69 w 69"/>
                <a:gd name="T5" fmla="*/ 11 h 11"/>
                <a:gd name="T6" fmla="*/ 1 w 69"/>
                <a:gd name="T7" fmla="*/ 11 h 11"/>
                <a:gd name="T8" fmla="*/ 0 w 69"/>
                <a:gd name="T9" fmla="*/ 0 h 11"/>
              </a:gdLst>
              <a:ahLst/>
              <a:cxnLst>
                <a:cxn ang="0">
                  <a:pos x="T0" y="T1"/>
                </a:cxn>
                <a:cxn ang="0">
                  <a:pos x="T2" y="T3"/>
                </a:cxn>
                <a:cxn ang="0">
                  <a:pos x="T4" y="T5"/>
                </a:cxn>
                <a:cxn ang="0">
                  <a:pos x="T6" y="T7"/>
                </a:cxn>
                <a:cxn ang="0">
                  <a:pos x="T8" y="T9"/>
                </a:cxn>
              </a:cxnLst>
              <a:rect l="0" t="0" r="r" b="b"/>
              <a:pathLst>
                <a:path w="69" h="11">
                  <a:moveTo>
                    <a:pt x="0" y="0"/>
                  </a:moveTo>
                  <a:cubicBezTo>
                    <a:pt x="23" y="0"/>
                    <a:pt x="45" y="0"/>
                    <a:pt x="68" y="0"/>
                  </a:cubicBezTo>
                  <a:cubicBezTo>
                    <a:pt x="68" y="4"/>
                    <a:pt x="69" y="8"/>
                    <a:pt x="69" y="11"/>
                  </a:cubicBezTo>
                  <a:cubicBezTo>
                    <a:pt x="46" y="11"/>
                    <a:pt x="24" y="11"/>
                    <a:pt x="1" y="11"/>
                  </a:cubicBezTo>
                  <a:cubicBezTo>
                    <a:pt x="1" y="8"/>
                    <a:pt x="1" y="4"/>
                    <a:pt x="0" y="0"/>
                  </a:cubicBez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7" name="Freeform 357"/>
            <p:cNvSpPr>
              <a:spLocks/>
            </p:cNvSpPr>
            <p:nvPr/>
          </p:nvSpPr>
          <p:spPr bwMode="auto">
            <a:xfrm>
              <a:off x="2262985" y="2555279"/>
              <a:ext cx="46862" cy="5513"/>
            </a:xfrm>
            <a:custGeom>
              <a:avLst/>
              <a:gdLst>
                <a:gd name="T0" fmla="*/ 0 w 93"/>
                <a:gd name="T1" fmla="*/ 0 h 11"/>
                <a:gd name="T2" fmla="*/ 91 w 93"/>
                <a:gd name="T3" fmla="*/ 0 h 11"/>
                <a:gd name="T4" fmla="*/ 93 w 93"/>
                <a:gd name="T5" fmla="*/ 11 h 11"/>
                <a:gd name="T6" fmla="*/ 1 w 93"/>
                <a:gd name="T7" fmla="*/ 11 h 11"/>
                <a:gd name="T8" fmla="*/ 0 w 93"/>
                <a:gd name="T9" fmla="*/ 0 h 11"/>
              </a:gdLst>
              <a:ahLst/>
              <a:cxnLst>
                <a:cxn ang="0">
                  <a:pos x="T0" y="T1"/>
                </a:cxn>
                <a:cxn ang="0">
                  <a:pos x="T2" y="T3"/>
                </a:cxn>
                <a:cxn ang="0">
                  <a:pos x="T4" y="T5"/>
                </a:cxn>
                <a:cxn ang="0">
                  <a:pos x="T6" y="T7"/>
                </a:cxn>
                <a:cxn ang="0">
                  <a:pos x="T8" y="T9"/>
                </a:cxn>
              </a:cxnLst>
              <a:rect l="0" t="0" r="r" b="b"/>
              <a:pathLst>
                <a:path w="93" h="11">
                  <a:moveTo>
                    <a:pt x="0" y="0"/>
                  </a:moveTo>
                  <a:cubicBezTo>
                    <a:pt x="30" y="0"/>
                    <a:pt x="61" y="0"/>
                    <a:pt x="91" y="0"/>
                  </a:cubicBezTo>
                  <a:cubicBezTo>
                    <a:pt x="92" y="4"/>
                    <a:pt x="92" y="8"/>
                    <a:pt x="93" y="11"/>
                  </a:cubicBezTo>
                  <a:cubicBezTo>
                    <a:pt x="62" y="11"/>
                    <a:pt x="31" y="11"/>
                    <a:pt x="1" y="11"/>
                  </a:cubicBezTo>
                  <a:cubicBezTo>
                    <a:pt x="0" y="8"/>
                    <a:pt x="0" y="4"/>
                    <a:pt x="0" y="0"/>
                  </a:cubicBez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8" name="Freeform 358"/>
            <p:cNvSpPr>
              <a:spLocks/>
            </p:cNvSpPr>
            <p:nvPr/>
          </p:nvSpPr>
          <p:spPr bwMode="auto">
            <a:xfrm>
              <a:off x="2006629" y="2555279"/>
              <a:ext cx="22052" cy="5513"/>
            </a:xfrm>
            <a:custGeom>
              <a:avLst/>
              <a:gdLst>
                <a:gd name="T0" fmla="*/ 1 w 43"/>
                <a:gd name="T1" fmla="*/ 0 h 11"/>
                <a:gd name="T2" fmla="*/ 43 w 43"/>
                <a:gd name="T3" fmla="*/ 0 h 11"/>
                <a:gd name="T4" fmla="*/ 42 w 43"/>
                <a:gd name="T5" fmla="*/ 11 h 11"/>
                <a:gd name="T6" fmla="*/ 0 w 43"/>
                <a:gd name="T7" fmla="*/ 11 h 11"/>
                <a:gd name="T8" fmla="*/ 1 w 43"/>
                <a:gd name="T9" fmla="*/ 0 h 11"/>
              </a:gdLst>
              <a:ahLst/>
              <a:cxnLst>
                <a:cxn ang="0">
                  <a:pos x="T0" y="T1"/>
                </a:cxn>
                <a:cxn ang="0">
                  <a:pos x="T2" y="T3"/>
                </a:cxn>
                <a:cxn ang="0">
                  <a:pos x="T4" y="T5"/>
                </a:cxn>
                <a:cxn ang="0">
                  <a:pos x="T6" y="T7"/>
                </a:cxn>
                <a:cxn ang="0">
                  <a:pos x="T8" y="T9"/>
                </a:cxn>
              </a:cxnLst>
              <a:rect l="0" t="0" r="r" b="b"/>
              <a:pathLst>
                <a:path w="43" h="11">
                  <a:moveTo>
                    <a:pt x="1" y="0"/>
                  </a:moveTo>
                  <a:cubicBezTo>
                    <a:pt x="15" y="0"/>
                    <a:pt x="29" y="0"/>
                    <a:pt x="43" y="0"/>
                  </a:cubicBezTo>
                  <a:cubicBezTo>
                    <a:pt x="42" y="4"/>
                    <a:pt x="42" y="8"/>
                    <a:pt x="42" y="11"/>
                  </a:cubicBezTo>
                  <a:cubicBezTo>
                    <a:pt x="28" y="11"/>
                    <a:pt x="14" y="11"/>
                    <a:pt x="0" y="11"/>
                  </a:cubicBezTo>
                  <a:cubicBezTo>
                    <a:pt x="0" y="8"/>
                    <a:pt x="0" y="4"/>
                    <a:pt x="1" y="0"/>
                  </a:cubicBez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9" name="Freeform 359"/>
            <p:cNvSpPr>
              <a:spLocks/>
            </p:cNvSpPr>
            <p:nvPr/>
          </p:nvSpPr>
          <p:spPr bwMode="auto">
            <a:xfrm>
              <a:off x="2031437" y="2555279"/>
              <a:ext cx="8270" cy="5513"/>
            </a:xfrm>
            <a:custGeom>
              <a:avLst/>
              <a:gdLst>
                <a:gd name="T0" fmla="*/ 0 w 19"/>
                <a:gd name="T1" fmla="*/ 0 h 11"/>
                <a:gd name="T2" fmla="*/ 19 w 19"/>
                <a:gd name="T3" fmla="*/ 0 h 11"/>
                <a:gd name="T4" fmla="*/ 19 w 19"/>
                <a:gd name="T5" fmla="*/ 11 h 11"/>
                <a:gd name="T6" fmla="*/ 0 w 19"/>
                <a:gd name="T7" fmla="*/ 11 h 11"/>
                <a:gd name="T8" fmla="*/ 0 w 19"/>
                <a:gd name="T9" fmla="*/ 0 h 11"/>
              </a:gdLst>
              <a:ahLst/>
              <a:cxnLst>
                <a:cxn ang="0">
                  <a:pos x="T0" y="T1"/>
                </a:cxn>
                <a:cxn ang="0">
                  <a:pos x="T2" y="T3"/>
                </a:cxn>
                <a:cxn ang="0">
                  <a:pos x="T4" y="T5"/>
                </a:cxn>
                <a:cxn ang="0">
                  <a:pos x="T6" y="T7"/>
                </a:cxn>
                <a:cxn ang="0">
                  <a:pos x="T8" y="T9"/>
                </a:cxn>
              </a:cxnLst>
              <a:rect l="0" t="0" r="r" b="b"/>
              <a:pathLst>
                <a:path w="19" h="11">
                  <a:moveTo>
                    <a:pt x="0" y="0"/>
                  </a:moveTo>
                  <a:cubicBezTo>
                    <a:pt x="7" y="0"/>
                    <a:pt x="13" y="0"/>
                    <a:pt x="19" y="0"/>
                  </a:cubicBezTo>
                  <a:cubicBezTo>
                    <a:pt x="19" y="4"/>
                    <a:pt x="19" y="8"/>
                    <a:pt x="19" y="11"/>
                  </a:cubicBezTo>
                  <a:cubicBezTo>
                    <a:pt x="12" y="11"/>
                    <a:pt x="6" y="11"/>
                    <a:pt x="0" y="11"/>
                  </a:cubicBezTo>
                  <a:cubicBezTo>
                    <a:pt x="0" y="8"/>
                    <a:pt x="0" y="4"/>
                    <a:pt x="0" y="0"/>
                  </a:cubicBez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0" name="Freeform 360"/>
            <p:cNvSpPr>
              <a:spLocks/>
            </p:cNvSpPr>
            <p:nvPr/>
          </p:nvSpPr>
          <p:spPr bwMode="auto">
            <a:xfrm>
              <a:off x="2045221" y="2555279"/>
              <a:ext cx="44104" cy="5513"/>
            </a:xfrm>
            <a:custGeom>
              <a:avLst/>
              <a:gdLst>
                <a:gd name="T0" fmla="*/ 1 w 93"/>
                <a:gd name="T1" fmla="*/ 0 h 11"/>
                <a:gd name="T2" fmla="*/ 93 w 93"/>
                <a:gd name="T3" fmla="*/ 0 h 11"/>
                <a:gd name="T4" fmla="*/ 93 w 93"/>
                <a:gd name="T5" fmla="*/ 11 h 11"/>
                <a:gd name="T6" fmla="*/ 0 w 93"/>
                <a:gd name="T7" fmla="*/ 11 h 11"/>
                <a:gd name="T8" fmla="*/ 1 w 93"/>
                <a:gd name="T9" fmla="*/ 0 h 11"/>
              </a:gdLst>
              <a:ahLst/>
              <a:cxnLst>
                <a:cxn ang="0">
                  <a:pos x="T0" y="T1"/>
                </a:cxn>
                <a:cxn ang="0">
                  <a:pos x="T2" y="T3"/>
                </a:cxn>
                <a:cxn ang="0">
                  <a:pos x="T4" y="T5"/>
                </a:cxn>
                <a:cxn ang="0">
                  <a:pos x="T6" y="T7"/>
                </a:cxn>
                <a:cxn ang="0">
                  <a:pos x="T8" y="T9"/>
                </a:cxn>
              </a:cxnLst>
              <a:rect l="0" t="0" r="r" b="b"/>
              <a:pathLst>
                <a:path w="93" h="11">
                  <a:moveTo>
                    <a:pt x="1" y="0"/>
                  </a:moveTo>
                  <a:cubicBezTo>
                    <a:pt x="32" y="0"/>
                    <a:pt x="63" y="0"/>
                    <a:pt x="93" y="0"/>
                  </a:cubicBezTo>
                  <a:cubicBezTo>
                    <a:pt x="93" y="4"/>
                    <a:pt x="93" y="8"/>
                    <a:pt x="93" y="11"/>
                  </a:cubicBezTo>
                  <a:cubicBezTo>
                    <a:pt x="62" y="11"/>
                    <a:pt x="31" y="11"/>
                    <a:pt x="0" y="11"/>
                  </a:cubicBezTo>
                  <a:cubicBezTo>
                    <a:pt x="1" y="8"/>
                    <a:pt x="1" y="4"/>
                    <a:pt x="1" y="0"/>
                  </a:cubicBez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1" name="Freeform 361"/>
            <p:cNvSpPr>
              <a:spLocks/>
            </p:cNvSpPr>
            <p:nvPr/>
          </p:nvSpPr>
          <p:spPr bwMode="auto">
            <a:xfrm>
              <a:off x="2094838" y="2555279"/>
              <a:ext cx="33078" cy="5513"/>
            </a:xfrm>
            <a:custGeom>
              <a:avLst/>
              <a:gdLst>
                <a:gd name="T0" fmla="*/ 0 w 69"/>
                <a:gd name="T1" fmla="*/ 0 h 11"/>
                <a:gd name="T2" fmla="*/ 69 w 69"/>
                <a:gd name="T3" fmla="*/ 0 h 11"/>
                <a:gd name="T4" fmla="*/ 69 w 69"/>
                <a:gd name="T5" fmla="*/ 11 h 11"/>
                <a:gd name="T6" fmla="*/ 0 w 69"/>
                <a:gd name="T7" fmla="*/ 11 h 11"/>
                <a:gd name="T8" fmla="*/ 0 w 69"/>
                <a:gd name="T9" fmla="*/ 0 h 11"/>
              </a:gdLst>
              <a:ahLst/>
              <a:cxnLst>
                <a:cxn ang="0">
                  <a:pos x="T0" y="T1"/>
                </a:cxn>
                <a:cxn ang="0">
                  <a:pos x="T2" y="T3"/>
                </a:cxn>
                <a:cxn ang="0">
                  <a:pos x="T4" y="T5"/>
                </a:cxn>
                <a:cxn ang="0">
                  <a:pos x="T6" y="T7"/>
                </a:cxn>
                <a:cxn ang="0">
                  <a:pos x="T8" y="T9"/>
                </a:cxn>
              </a:cxnLst>
              <a:rect l="0" t="0" r="r" b="b"/>
              <a:pathLst>
                <a:path w="69" h="11">
                  <a:moveTo>
                    <a:pt x="0" y="0"/>
                  </a:moveTo>
                  <a:cubicBezTo>
                    <a:pt x="23" y="0"/>
                    <a:pt x="46" y="0"/>
                    <a:pt x="69" y="0"/>
                  </a:cubicBezTo>
                  <a:cubicBezTo>
                    <a:pt x="69" y="4"/>
                    <a:pt x="69" y="8"/>
                    <a:pt x="69" y="11"/>
                  </a:cubicBezTo>
                  <a:cubicBezTo>
                    <a:pt x="46" y="11"/>
                    <a:pt x="23" y="11"/>
                    <a:pt x="0" y="11"/>
                  </a:cubicBezTo>
                  <a:cubicBezTo>
                    <a:pt x="0" y="8"/>
                    <a:pt x="0" y="4"/>
                    <a:pt x="0" y="0"/>
                  </a:cubicBez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2" name="Freeform 362"/>
            <p:cNvSpPr>
              <a:spLocks/>
            </p:cNvSpPr>
            <p:nvPr/>
          </p:nvSpPr>
          <p:spPr bwMode="auto">
            <a:xfrm>
              <a:off x="2006629" y="2566305"/>
              <a:ext cx="44104" cy="2757"/>
            </a:xfrm>
            <a:custGeom>
              <a:avLst/>
              <a:gdLst>
                <a:gd name="T0" fmla="*/ 1 w 93"/>
                <a:gd name="T1" fmla="*/ 0 h 11"/>
                <a:gd name="T2" fmla="*/ 93 w 93"/>
                <a:gd name="T3" fmla="*/ 0 h 11"/>
                <a:gd name="T4" fmla="*/ 93 w 93"/>
                <a:gd name="T5" fmla="*/ 11 h 11"/>
                <a:gd name="T6" fmla="*/ 0 w 93"/>
                <a:gd name="T7" fmla="*/ 11 h 11"/>
                <a:gd name="T8" fmla="*/ 1 w 93"/>
                <a:gd name="T9" fmla="*/ 0 h 11"/>
              </a:gdLst>
              <a:ahLst/>
              <a:cxnLst>
                <a:cxn ang="0">
                  <a:pos x="T0" y="T1"/>
                </a:cxn>
                <a:cxn ang="0">
                  <a:pos x="T2" y="T3"/>
                </a:cxn>
                <a:cxn ang="0">
                  <a:pos x="T4" y="T5"/>
                </a:cxn>
                <a:cxn ang="0">
                  <a:pos x="T6" y="T7"/>
                </a:cxn>
                <a:cxn ang="0">
                  <a:pos x="T8" y="T9"/>
                </a:cxn>
              </a:cxnLst>
              <a:rect l="0" t="0" r="r" b="b"/>
              <a:pathLst>
                <a:path w="93" h="11">
                  <a:moveTo>
                    <a:pt x="1" y="0"/>
                  </a:moveTo>
                  <a:cubicBezTo>
                    <a:pt x="32" y="0"/>
                    <a:pt x="63" y="0"/>
                    <a:pt x="93" y="0"/>
                  </a:cubicBezTo>
                  <a:cubicBezTo>
                    <a:pt x="93" y="3"/>
                    <a:pt x="93" y="7"/>
                    <a:pt x="93" y="11"/>
                  </a:cubicBezTo>
                  <a:cubicBezTo>
                    <a:pt x="62" y="11"/>
                    <a:pt x="31" y="11"/>
                    <a:pt x="0" y="11"/>
                  </a:cubicBezTo>
                  <a:cubicBezTo>
                    <a:pt x="1" y="7"/>
                    <a:pt x="1" y="3"/>
                    <a:pt x="1" y="0"/>
                  </a:cubicBez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3" name="Freeform 363"/>
            <p:cNvSpPr>
              <a:spLocks/>
            </p:cNvSpPr>
            <p:nvPr/>
          </p:nvSpPr>
          <p:spPr bwMode="auto">
            <a:xfrm>
              <a:off x="2056247" y="2566305"/>
              <a:ext cx="19297" cy="2757"/>
            </a:xfrm>
            <a:custGeom>
              <a:avLst/>
              <a:gdLst>
                <a:gd name="T0" fmla="*/ 1 w 38"/>
                <a:gd name="T1" fmla="*/ 0 h 11"/>
                <a:gd name="T2" fmla="*/ 38 w 38"/>
                <a:gd name="T3" fmla="*/ 0 h 11"/>
                <a:gd name="T4" fmla="*/ 38 w 38"/>
                <a:gd name="T5" fmla="*/ 11 h 11"/>
                <a:gd name="T6" fmla="*/ 0 w 38"/>
                <a:gd name="T7" fmla="*/ 11 h 11"/>
                <a:gd name="T8" fmla="*/ 1 w 38"/>
                <a:gd name="T9" fmla="*/ 0 h 11"/>
              </a:gdLst>
              <a:ahLst/>
              <a:cxnLst>
                <a:cxn ang="0">
                  <a:pos x="T0" y="T1"/>
                </a:cxn>
                <a:cxn ang="0">
                  <a:pos x="T2" y="T3"/>
                </a:cxn>
                <a:cxn ang="0">
                  <a:pos x="T4" y="T5"/>
                </a:cxn>
                <a:cxn ang="0">
                  <a:pos x="T6" y="T7"/>
                </a:cxn>
                <a:cxn ang="0">
                  <a:pos x="T8" y="T9"/>
                </a:cxn>
              </a:cxnLst>
              <a:rect l="0" t="0" r="r" b="b"/>
              <a:pathLst>
                <a:path w="38" h="11">
                  <a:moveTo>
                    <a:pt x="1" y="0"/>
                  </a:moveTo>
                  <a:cubicBezTo>
                    <a:pt x="13" y="0"/>
                    <a:pt x="26" y="0"/>
                    <a:pt x="38" y="0"/>
                  </a:cubicBezTo>
                  <a:cubicBezTo>
                    <a:pt x="38" y="3"/>
                    <a:pt x="38" y="7"/>
                    <a:pt x="38" y="11"/>
                  </a:cubicBezTo>
                  <a:cubicBezTo>
                    <a:pt x="25" y="11"/>
                    <a:pt x="13" y="11"/>
                    <a:pt x="0" y="11"/>
                  </a:cubicBezTo>
                  <a:cubicBezTo>
                    <a:pt x="1" y="7"/>
                    <a:pt x="1" y="3"/>
                    <a:pt x="1" y="0"/>
                  </a:cubicBez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4" name="Freeform 364"/>
            <p:cNvSpPr>
              <a:spLocks/>
            </p:cNvSpPr>
            <p:nvPr/>
          </p:nvSpPr>
          <p:spPr bwMode="auto">
            <a:xfrm>
              <a:off x="2078299" y="2566305"/>
              <a:ext cx="8270" cy="2757"/>
            </a:xfrm>
            <a:custGeom>
              <a:avLst/>
              <a:gdLst>
                <a:gd name="T0" fmla="*/ 0 w 17"/>
                <a:gd name="T1" fmla="*/ 0 h 11"/>
                <a:gd name="T2" fmla="*/ 17 w 17"/>
                <a:gd name="T3" fmla="*/ 0 h 11"/>
                <a:gd name="T4" fmla="*/ 17 w 17"/>
                <a:gd name="T5" fmla="*/ 11 h 11"/>
                <a:gd name="T6" fmla="*/ 0 w 17"/>
                <a:gd name="T7" fmla="*/ 11 h 11"/>
                <a:gd name="T8" fmla="*/ 0 w 17"/>
                <a:gd name="T9" fmla="*/ 0 h 11"/>
              </a:gdLst>
              <a:ahLst/>
              <a:cxnLst>
                <a:cxn ang="0">
                  <a:pos x="T0" y="T1"/>
                </a:cxn>
                <a:cxn ang="0">
                  <a:pos x="T2" y="T3"/>
                </a:cxn>
                <a:cxn ang="0">
                  <a:pos x="T4" y="T5"/>
                </a:cxn>
                <a:cxn ang="0">
                  <a:pos x="T6" y="T7"/>
                </a:cxn>
                <a:cxn ang="0">
                  <a:pos x="T8" y="T9"/>
                </a:cxn>
              </a:cxnLst>
              <a:rect l="0" t="0" r="r" b="b"/>
              <a:pathLst>
                <a:path w="17" h="11">
                  <a:moveTo>
                    <a:pt x="0" y="0"/>
                  </a:moveTo>
                  <a:cubicBezTo>
                    <a:pt x="6" y="0"/>
                    <a:pt x="12" y="0"/>
                    <a:pt x="17" y="0"/>
                  </a:cubicBezTo>
                  <a:cubicBezTo>
                    <a:pt x="17" y="3"/>
                    <a:pt x="17" y="7"/>
                    <a:pt x="17" y="11"/>
                  </a:cubicBezTo>
                  <a:cubicBezTo>
                    <a:pt x="11" y="11"/>
                    <a:pt x="6" y="11"/>
                    <a:pt x="0" y="11"/>
                  </a:cubicBezTo>
                  <a:cubicBezTo>
                    <a:pt x="0" y="7"/>
                    <a:pt x="0" y="3"/>
                    <a:pt x="0" y="0"/>
                  </a:cubicBez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5" name="Freeform 365"/>
            <p:cNvSpPr>
              <a:spLocks/>
            </p:cNvSpPr>
            <p:nvPr/>
          </p:nvSpPr>
          <p:spPr bwMode="auto">
            <a:xfrm>
              <a:off x="2133429" y="2516688"/>
              <a:ext cx="44104" cy="5513"/>
            </a:xfrm>
            <a:custGeom>
              <a:avLst/>
              <a:gdLst>
                <a:gd name="T0" fmla="*/ 91 w 91"/>
                <a:gd name="T1" fmla="*/ 10 h 10"/>
                <a:gd name="T2" fmla="*/ 0 w 91"/>
                <a:gd name="T3" fmla="*/ 10 h 10"/>
                <a:gd name="T4" fmla="*/ 0 w 91"/>
                <a:gd name="T5" fmla="*/ 0 h 10"/>
                <a:gd name="T6" fmla="*/ 91 w 91"/>
                <a:gd name="T7" fmla="*/ 0 h 10"/>
                <a:gd name="T8" fmla="*/ 91 w 91"/>
                <a:gd name="T9" fmla="*/ 10 h 10"/>
              </a:gdLst>
              <a:ahLst/>
              <a:cxnLst>
                <a:cxn ang="0">
                  <a:pos x="T0" y="T1"/>
                </a:cxn>
                <a:cxn ang="0">
                  <a:pos x="T2" y="T3"/>
                </a:cxn>
                <a:cxn ang="0">
                  <a:pos x="T4" y="T5"/>
                </a:cxn>
                <a:cxn ang="0">
                  <a:pos x="T6" y="T7"/>
                </a:cxn>
                <a:cxn ang="0">
                  <a:pos x="T8" y="T9"/>
                </a:cxn>
              </a:cxnLst>
              <a:rect l="0" t="0" r="r" b="b"/>
              <a:pathLst>
                <a:path w="91" h="10">
                  <a:moveTo>
                    <a:pt x="91" y="10"/>
                  </a:moveTo>
                  <a:cubicBezTo>
                    <a:pt x="61" y="10"/>
                    <a:pt x="31" y="10"/>
                    <a:pt x="0" y="10"/>
                  </a:cubicBezTo>
                  <a:cubicBezTo>
                    <a:pt x="0" y="7"/>
                    <a:pt x="0" y="3"/>
                    <a:pt x="0" y="0"/>
                  </a:cubicBezTo>
                  <a:cubicBezTo>
                    <a:pt x="30" y="0"/>
                    <a:pt x="61" y="0"/>
                    <a:pt x="91" y="0"/>
                  </a:cubicBezTo>
                  <a:cubicBezTo>
                    <a:pt x="91" y="3"/>
                    <a:pt x="91" y="7"/>
                    <a:pt x="91" y="10"/>
                  </a:cubicBez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6" name="Freeform 366"/>
            <p:cNvSpPr>
              <a:spLocks/>
            </p:cNvSpPr>
            <p:nvPr/>
          </p:nvSpPr>
          <p:spPr bwMode="auto">
            <a:xfrm>
              <a:off x="2108620" y="2516688"/>
              <a:ext cx="19297" cy="5513"/>
            </a:xfrm>
            <a:custGeom>
              <a:avLst/>
              <a:gdLst>
                <a:gd name="T0" fmla="*/ 41 w 41"/>
                <a:gd name="T1" fmla="*/ 10 h 10"/>
                <a:gd name="T2" fmla="*/ 0 w 41"/>
                <a:gd name="T3" fmla="*/ 10 h 10"/>
                <a:gd name="T4" fmla="*/ 0 w 41"/>
                <a:gd name="T5" fmla="*/ 0 h 10"/>
                <a:gd name="T6" fmla="*/ 41 w 41"/>
                <a:gd name="T7" fmla="*/ 0 h 10"/>
                <a:gd name="T8" fmla="*/ 41 w 41"/>
                <a:gd name="T9" fmla="*/ 10 h 10"/>
              </a:gdLst>
              <a:ahLst/>
              <a:cxnLst>
                <a:cxn ang="0">
                  <a:pos x="T0" y="T1"/>
                </a:cxn>
                <a:cxn ang="0">
                  <a:pos x="T2" y="T3"/>
                </a:cxn>
                <a:cxn ang="0">
                  <a:pos x="T4" y="T5"/>
                </a:cxn>
                <a:cxn ang="0">
                  <a:pos x="T6" y="T7"/>
                </a:cxn>
                <a:cxn ang="0">
                  <a:pos x="T8" y="T9"/>
                </a:cxn>
              </a:cxnLst>
              <a:rect l="0" t="0" r="r" b="b"/>
              <a:pathLst>
                <a:path w="41" h="10">
                  <a:moveTo>
                    <a:pt x="41" y="10"/>
                  </a:moveTo>
                  <a:cubicBezTo>
                    <a:pt x="27" y="10"/>
                    <a:pt x="13" y="10"/>
                    <a:pt x="0" y="10"/>
                  </a:cubicBezTo>
                  <a:cubicBezTo>
                    <a:pt x="0" y="7"/>
                    <a:pt x="0" y="3"/>
                    <a:pt x="0" y="0"/>
                  </a:cubicBezTo>
                  <a:cubicBezTo>
                    <a:pt x="14" y="0"/>
                    <a:pt x="27" y="0"/>
                    <a:pt x="41" y="0"/>
                  </a:cubicBezTo>
                  <a:cubicBezTo>
                    <a:pt x="41" y="3"/>
                    <a:pt x="41" y="7"/>
                    <a:pt x="41" y="10"/>
                  </a:cubicBez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7" name="Freeform 367"/>
            <p:cNvSpPr>
              <a:spLocks/>
            </p:cNvSpPr>
            <p:nvPr/>
          </p:nvSpPr>
          <p:spPr bwMode="auto">
            <a:xfrm>
              <a:off x="2094838" y="2516688"/>
              <a:ext cx="11026" cy="5513"/>
            </a:xfrm>
            <a:custGeom>
              <a:avLst/>
              <a:gdLst>
                <a:gd name="T0" fmla="*/ 18 w 18"/>
                <a:gd name="T1" fmla="*/ 10 h 10"/>
                <a:gd name="T2" fmla="*/ 0 w 18"/>
                <a:gd name="T3" fmla="*/ 10 h 10"/>
                <a:gd name="T4" fmla="*/ 0 w 18"/>
                <a:gd name="T5" fmla="*/ 0 h 10"/>
                <a:gd name="T6" fmla="*/ 18 w 18"/>
                <a:gd name="T7" fmla="*/ 0 h 10"/>
                <a:gd name="T8" fmla="*/ 18 w 18"/>
                <a:gd name="T9" fmla="*/ 10 h 10"/>
              </a:gdLst>
              <a:ahLst/>
              <a:cxnLst>
                <a:cxn ang="0">
                  <a:pos x="T0" y="T1"/>
                </a:cxn>
                <a:cxn ang="0">
                  <a:pos x="T2" y="T3"/>
                </a:cxn>
                <a:cxn ang="0">
                  <a:pos x="T4" y="T5"/>
                </a:cxn>
                <a:cxn ang="0">
                  <a:pos x="T6" y="T7"/>
                </a:cxn>
                <a:cxn ang="0">
                  <a:pos x="T8" y="T9"/>
                </a:cxn>
              </a:cxnLst>
              <a:rect l="0" t="0" r="r" b="b"/>
              <a:pathLst>
                <a:path w="18" h="10">
                  <a:moveTo>
                    <a:pt x="18" y="10"/>
                  </a:moveTo>
                  <a:cubicBezTo>
                    <a:pt x="12" y="10"/>
                    <a:pt x="6" y="10"/>
                    <a:pt x="0" y="10"/>
                  </a:cubicBezTo>
                  <a:cubicBezTo>
                    <a:pt x="0" y="7"/>
                    <a:pt x="0" y="3"/>
                    <a:pt x="0" y="0"/>
                  </a:cubicBezTo>
                  <a:cubicBezTo>
                    <a:pt x="6" y="0"/>
                    <a:pt x="12" y="0"/>
                    <a:pt x="18" y="0"/>
                  </a:cubicBezTo>
                  <a:cubicBezTo>
                    <a:pt x="18" y="3"/>
                    <a:pt x="18" y="7"/>
                    <a:pt x="18" y="10"/>
                  </a:cubicBez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8" name="Freeform 368"/>
            <p:cNvSpPr>
              <a:spLocks/>
            </p:cNvSpPr>
            <p:nvPr/>
          </p:nvSpPr>
          <p:spPr bwMode="auto">
            <a:xfrm>
              <a:off x="2047976" y="2516688"/>
              <a:ext cx="44104" cy="5513"/>
            </a:xfrm>
            <a:custGeom>
              <a:avLst/>
              <a:gdLst>
                <a:gd name="T0" fmla="*/ 90 w 90"/>
                <a:gd name="T1" fmla="*/ 10 h 10"/>
                <a:gd name="T2" fmla="*/ 0 w 90"/>
                <a:gd name="T3" fmla="*/ 10 h 10"/>
                <a:gd name="T4" fmla="*/ 0 w 90"/>
                <a:gd name="T5" fmla="*/ 0 h 10"/>
                <a:gd name="T6" fmla="*/ 90 w 90"/>
                <a:gd name="T7" fmla="*/ 0 h 10"/>
                <a:gd name="T8" fmla="*/ 90 w 90"/>
                <a:gd name="T9" fmla="*/ 10 h 10"/>
              </a:gdLst>
              <a:ahLst/>
              <a:cxnLst>
                <a:cxn ang="0">
                  <a:pos x="T0" y="T1"/>
                </a:cxn>
                <a:cxn ang="0">
                  <a:pos x="T2" y="T3"/>
                </a:cxn>
                <a:cxn ang="0">
                  <a:pos x="T4" y="T5"/>
                </a:cxn>
                <a:cxn ang="0">
                  <a:pos x="T6" y="T7"/>
                </a:cxn>
                <a:cxn ang="0">
                  <a:pos x="T8" y="T9"/>
                </a:cxn>
              </a:cxnLst>
              <a:rect l="0" t="0" r="r" b="b"/>
              <a:pathLst>
                <a:path w="90" h="10">
                  <a:moveTo>
                    <a:pt x="90" y="10"/>
                  </a:moveTo>
                  <a:cubicBezTo>
                    <a:pt x="60" y="10"/>
                    <a:pt x="30" y="10"/>
                    <a:pt x="0" y="10"/>
                  </a:cubicBezTo>
                  <a:cubicBezTo>
                    <a:pt x="0" y="7"/>
                    <a:pt x="0" y="3"/>
                    <a:pt x="0" y="0"/>
                  </a:cubicBezTo>
                  <a:cubicBezTo>
                    <a:pt x="30" y="0"/>
                    <a:pt x="60" y="0"/>
                    <a:pt x="90" y="0"/>
                  </a:cubicBezTo>
                  <a:cubicBezTo>
                    <a:pt x="90" y="3"/>
                    <a:pt x="90" y="7"/>
                    <a:pt x="90" y="10"/>
                  </a:cubicBez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9" name="Freeform 369"/>
            <p:cNvSpPr>
              <a:spLocks/>
            </p:cNvSpPr>
            <p:nvPr/>
          </p:nvSpPr>
          <p:spPr bwMode="auto">
            <a:xfrm>
              <a:off x="2009385" y="2516688"/>
              <a:ext cx="33078" cy="5513"/>
            </a:xfrm>
            <a:custGeom>
              <a:avLst/>
              <a:gdLst>
                <a:gd name="T0" fmla="*/ 67 w 68"/>
                <a:gd name="T1" fmla="*/ 10 h 10"/>
                <a:gd name="T2" fmla="*/ 0 w 68"/>
                <a:gd name="T3" fmla="*/ 10 h 10"/>
                <a:gd name="T4" fmla="*/ 1 w 68"/>
                <a:gd name="T5" fmla="*/ 0 h 10"/>
                <a:gd name="T6" fmla="*/ 68 w 68"/>
                <a:gd name="T7" fmla="*/ 0 h 10"/>
                <a:gd name="T8" fmla="*/ 67 w 68"/>
                <a:gd name="T9" fmla="*/ 10 h 10"/>
              </a:gdLst>
              <a:ahLst/>
              <a:cxnLst>
                <a:cxn ang="0">
                  <a:pos x="T0" y="T1"/>
                </a:cxn>
                <a:cxn ang="0">
                  <a:pos x="T2" y="T3"/>
                </a:cxn>
                <a:cxn ang="0">
                  <a:pos x="T4" y="T5"/>
                </a:cxn>
                <a:cxn ang="0">
                  <a:pos x="T6" y="T7"/>
                </a:cxn>
                <a:cxn ang="0">
                  <a:pos x="T8" y="T9"/>
                </a:cxn>
              </a:cxnLst>
              <a:rect l="0" t="0" r="r" b="b"/>
              <a:pathLst>
                <a:path w="68" h="10">
                  <a:moveTo>
                    <a:pt x="67" y="10"/>
                  </a:moveTo>
                  <a:cubicBezTo>
                    <a:pt x="45" y="10"/>
                    <a:pt x="22" y="10"/>
                    <a:pt x="0" y="10"/>
                  </a:cubicBezTo>
                  <a:cubicBezTo>
                    <a:pt x="0" y="7"/>
                    <a:pt x="0" y="3"/>
                    <a:pt x="1" y="0"/>
                  </a:cubicBezTo>
                  <a:cubicBezTo>
                    <a:pt x="23" y="0"/>
                    <a:pt x="45" y="0"/>
                    <a:pt x="68" y="0"/>
                  </a:cubicBezTo>
                  <a:cubicBezTo>
                    <a:pt x="68" y="3"/>
                    <a:pt x="67" y="7"/>
                    <a:pt x="67" y="10"/>
                  </a:cubicBez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0" name="Freeform 370"/>
            <p:cNvSpPr>
              <a:spLocks/>
            </p:cNvSpPr>
            <p:nvPr/>
          </p:nvSpPr>
          <p:spPr bwMode="auto">
            <a:xfrm>
              <a:off x="2169263" y="2508419"/>
              <a:ext cx="49617" cy="5513"/>
            </a:xfrm>
            <a:custGeom>
              <a:avLst/>
              <a:gdLst>
                <a:gd name="T0" fmla="*/ 101 w 101"/>
                <a:gd name="T1" fmla="*/ 11 h 11"/>
                <a:gd name="T2" fmla="*/ 1 w 101"/>
                <a:gd name="T3" fmla="*/ 11 h 11"/>
                <a:gd name="T4" fmla="*/ 0 w 101"/>
                <a:gd name="T5" fmla="*/ 0 h 11"/>
                <a:gd name="T6" fmla="*/ 101 w 101"/>
                <a:gd name="T7" fmla="*/ 0 h 11"/>
                <a:gd name="T8" fmla="*/ 101 w 101"/>
                <a:gd name="T9" fmla="*/ 11 h 11"/>
              </a:gdLst>
              <a:ahLst/>
              <a:cxnLst>
                <a:cxn ang="0">
                  <a:pos x="T0" y="T1"/>
                </a:cxn>
                <a:cxn ang="0">
                  <a:pos x="T2" y="T3"/>
                </a:cxn>
                <a:cxn ang="0">
                  <a:pos x="T4" y="T5"/>
                </a:cxn>
                <a:cxn ang="0">
                  <a:pos x="T6" y="T7"/>
                </a:cxn>
                <a:cxn ang="0">
                  <a:pos x="T8" y="T9"/>
                </a:cxn>
              </a:cxnLst>
              <a:rect l="0" t="0" r="r" b="b"/>
              <a:pathLst>
                <a:path w="101" h="11">
                  <a:moveTo>
                    <a:pt x="101" y="11"/>
                  </a:moveTo>
                  <a:cubicBezTo>
                    <a:pt x="68" y="11"/>
                    <a:pt x="34" y="11"/>
                    <a:pt x="1" y="11"/>
                  </a:cubicBezTo>
                  <a:cubicBezTo>
                    <a:pt x="1" y="7"/>
                    <a:pt x="0" y="4"/>
                    <a:pt x="0" y="0"/>
                  </a:cubicBezTo>
                  <a:cubicBezTo>
                    <a:pt x="34" y="0"/>
                    <a:pt x="67" y="0"/>
                    <a:pt x="101" y="0"/>
                  </a:cubicBezTo>
                  <a:cubicBezTo>
                    <a:pt x="101" y="4"/>
                    <a:pt x="101" y="7"/>
                    <a:pt x="101" y="11"/>
                  </a:cubicBez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1" name="Freeform 371"/>
            <p:cNvSpPr>
              <a:spLocks/>
            </p:cNvSpPr>
            <p:nvPr/>
          </p:nvSpPr>
          <p:spPr bwMode="auto">
            <a:xfrm>
              <a:off x="2144455" y="2508419"/>
              <a:ext cx="19297" cy="5513"/>
            </a:xfrm>
            <a:custGeom>
              <a:avLst/>
              <a:gdLst>
                <a:gd name="T0" fmla="*/ 41 w 41"/>
                <a:gd name="T1" fmla="*/ 11 h 11"/>
                <a:gd name="T2" fmla="*/ 0 w 41"/>
                <a:gd name="T3" fmla="*/ 11 h 11"/>
                <a:gd name="T4" fmla="*/ 0 w 41"/>
                <a:gd name="T5" fmla="*/ 0 h 11"/>
                <a:gd name="T6" fmla="*/ 41 w 41"/>
                <a:gd name="T7" fmla="*/ 0 h 11"/>
                <a:gd name="T8" fmla="*/ 41 w 41"/>
                <a:gd name="T9" fmla="*/ 11 h 11"/>
              </a:gdLst>
              <a:ahLst/>
              <a:cxnLst>
                <a:cxn ang="0">
                  <a:pos x="T0" y="T1"/>
                </a:cxn>
                <a:cxn ang="0">
                  <a:pos x="T2" y="T3"/>
                </a:cxn>
                <a:cxn ang="0">
                  <a:pos x="T4" y="T5"/>
                </a:cxn>
                <a:cxn ang="0">
                  <a:pos x="T6" y="T7"/>
                </a:cxn>
                <a:cxn ang="0">
                  <a:pos x="T8" y="T9"/>
                </a:cxn>
              </a:cxnLst>
              <a:rect l="0" t="0" r="r" b="b"/>
              <a:pathLst>
                <a:path w="41" h="11">
                  <a:moveTo>
                    <a:pt x="41" y="11"/>
                  </a:moveTo>
                  <a:cubicBezTo>
                    <a:pt x="28" y="11"/>
                    <a:pt x="14" y="11"/>
                    <a:pt x="0" y="11"/>
                  </a:cubicBezTo>
                  <a:cubicBezTo>
                    <a:pt x="0" y="7"/>
                    <a:pt x="0" y="4"/>
                    <a:pt x="0" y="0"/>
                  </a:cubicBezTo>
                  <a:cubicBezTo>
                    <a:pt x="14" y="0"/>
                    <a:pt x="28" y="0"/>
                    <a:pt x="41" y="0"/>
                  </a:cubicBezTo>
                  <a:cubicBezTo>
                    <a:pt x="41" y="4"/>
                    <a:pt x="41" y="7"/>
                    <a:pt x="41" y="11"/>
                  </a:cubicBez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2" name="Freeform 372"/>
            <p:cNvSpPr>
              <a:spLocks/>
            </p:cNvSpPr>
            <p:nvPr/>
          </p:nvSpPr>
          <p:spPr bwMode="auto">
            <a:xfrm>
              <a:off x="2130672" y="2508419"/>
              <a:ext cx="11026" cy="5513"/>
            </a:xfrm>
            <a:custGeom>
              <a:avLst/>
              <a:gdLst>
                <a:gd name="T0" fmla="*/ 19 w 19"/>
                <a:gd name="T1" fmla="*/ 11 h 11"/>
                <a:gd name="T2" fmla="*/ 0 w 19"/>
                <a:gd name="T3" fmla="*/ 11 h 11"/>
                <a:gd name="T4" fmla="*/ 0 w 19"/>
                <a:gd name="T5" fmla="*/ 0 h 11"/>
                <a:gd name="T6" fmla="*/ 19 w 19"/>
                <a:gd name="T7" fmla="*/ 0 h 11"/>
                <a:gd name="T8" fmla="*/ 19 w 19"/>
                <a:gd name="T9" fmla="*/ 11 h 11"/>
              </a:gdLst>
              <a:ahLst/>
              <a:cxnLst>
                <a:cxn ang="0">
                  <a:pos x="T0" y="T1"/>
                </a:cxn>
                <a:cxn ang="0">
                  <a:pos x="T2" y="T3"/>
                </a:cxn>
                <a:cxn ang="0">
                  <a:pos x="T4" y="T5"/>
                </a:cxn>
                <a:cxn ang="0">
                  <a:pos x="T6" y="T7"/>
                </a:cxn>
                <a:cxn ang="0">
                  <a:pos x="T8" y="T9"/>
                </a:cxn>
              </a:cxnLst>
              <a:rect l="0" t="0" r="r" b="b"/>
              <a:pathLst>
                <a:path w="19" h="11">
                  <a:moveTo>
                    <a:pt x="19" y="11"/>
                  </a:moveTo>
                  <a:cubicBezTo>
                    <a:pt x="13" y="11"/>
                    <a:pt x="7" y="11"/>
                    <a:pt x="0" y="11"/>
                  </a:cubicBezTo>
                  <a:cubicBezTo>
                    <a:pt x="0" y="7"/>
                    <a:pt x="0" y="4"/>
                    <a:pt x="0" y="0"/>
                  </a:cubicBezTo>
                  <a:cubicBezTo>
                    <a:pt x="7" y="0"/>
                    <a:pt x="13" y="0"/>
                    <a:pt x="19" y="0"/>
                  </a:cubicBezTo>
                  <a:cubicBezTo>
                    <a:pt x="19" y="4"/>
                    <a:pt x="19" y="7"/>
                    <a:pt x="19" y="11"/>
                  </a:cubicBez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3" name="Freeform 373"/>
            <p:cNvSpPr>
              <a:spLocks/>
            </p:cNvSpPr>
            <p:nvPr/>
          </p:nvSpPr>
          <p:spPr bwMode="auto">
            <a:xfrm>
              <a:off x="2094838" y="2508419"/>
              <a:ext cx="33078" cy="5513"/>
            </a:xfrm>
            <a:custGeom>
              <a:avLst/>
              <a:gdLst>
                <a:gd name="T0" fmla="*/ 66 w 66"/>
                <a:gd name="T1" fmla="*/ 11 h 11"/>
                <a:gd name="T2" fmla="*/ 0 w 66"/>
                <a:gd name="T3" fmla="*/ 11 h 11"/>
                <a:gd name="T4" fmla="*/ 0 w 66"/>
                <a:gd name="T5" fmla="*/ 0 h 11"/>
                <a:gd name="T6" fmla="*/ 66 w 66"/>
                <a:gd name="T7" fmla="*/ 0 h 11"/>
                <a:gd name="T8" fmla="*/ 66 w 66"/>
                <a:gd name="T9" fmla="*/ 11 h 11"/>
              </a:gdLst>
              <a:ahLst/>
              <a:cxnLst>
                <a:cxn ang="0">
                  <a:pos x="T0" y="T1"/>
                </a:cxn>
                <a:cxn ang="0">
                  <a:pos x="T2" y="T3"/>
                </a:cxn>
                <a:cxn ang="0">
                  <a:pos x="T4" y="T5"/>
                </a:cxn>
                <a:cxn ang="0">
                  <a:pos x="T6" y="T7"/>
                </a:cxn>
                <a:cxn ang="0">
                  <a:pos x="T8" y="T9"/>
                </a:cxn>
              </a:cxnLst>
              <a:rect l="0" t="0" r="r" b="b"/>
              <a:pathLst>
                <a:path w="66" h="11">
                  <a:moveTo>
                    <a:pt x="66" y="11"/>
                  </a:moveTo>
                  <a:cubicBezTo>
                    <a:pt x="44" y="11"/>
                    <a:pt x="22" y="11"/>
                    <a:pt x="0" y="11"/>
                  </a:cubicBezTo>
                  <a:cubicBezTo>
                    <a:pt x="0" y="7"/>
                    <a:pt x="0" y="4"/>
                    <a:pt x="0" y="0"/>
                  </a:cubicBezTo>
                  <a:cubicBezTo>
                    <a:pt x="22" y="0"/>
                    <a:pt x="44" y="0"/>
                    <a:pt x="66" y="0"/>
                  </a:cubicBezTo>
                  <a:cubicBezTo>
                    <a:pt x="66" y="4"/>
                    <a:pt x="66" y="7"/>
                    <a:pt x="66" y="11"/>
                  </a:cubicBez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4" name="Freeform 374"/>
            <p:cNvSpPr>
              <a:spLocks/>
            </p:cNvSpPr>
            <p:nvPr/>
          </p:nvSpPr>
          <p:spPr bwMode="auto">
            <a:xfrm>
              <a:off x="2047976" y="2508419"/>
              <a:ext cx="44104" cy="5513"/>
            </a:xfrm>
            <a:custGeom>
              <a:avLst/>
              <a:gdLst>
                <a:gd name="T0" fmla="*/ 89 w 90"/>
                <a:gd name="T1" fmla="*/ 11 h 11"/>
                <a:gd name="T2" fmla="*/ 0 w 90"/>
                <a:gd name="T3" fmla="*/ 11 h 11"/>
                <a:gd name="T4" fmla="*/ 0 w 90"/>
                <a:gd name="T5" fmla="*/ 0 h 11"/>
                <a:gd name="T6" fmla="*/ 90 w 90"/>
                <a:gd name="T7" fmla="*/ 0 h 11"/>
                <a:gd name="T8" fmla="*/ 89 w 90"/>
                <a:gd name="T9" fmla="*/ 11 h 11"/>
              </a:gdLst>
              <a:ahLst/>
              <a:cxnLst>
                <a:cxn ang="0">
                  <a:pos x="T0" y="T1"/>
                </a:cxn>
                <a:cxn ang="0">
                  <a:pos x="T2" y="T3"/>
                </a:cxn>
                <a:cxn ang="0">
                  <a:pos x="T4" y="T5"/>
                </a:cxn>
                <a:cxn ang="0">
                  <a:pos x="T6" y="T7"/>
                </a:cxn>
                <a:cxn ang="0">
                  <a:pos x="T8" y="T9"/>
                </a:cxn>
              </a:cxnLst>
              <a:rect l="0" t="0" r="r" b="b"/>
              <a:pathLst>
                <a:path w="90" h="11">
                  <a:moveTo>
                    <a:pt x="89" y="11"/>
                  </a:moveTo>
                  <a:cubicBezTo>
                    <a:pt x="59" y="11"/>
                    <a:pt x="29" y="11"/>
                    <a:pt x="0" y="11"/>
                  </a:cubicBezTo>
                  <a:cubicBezTo>
                    <a:pt x="0" y="7"/>
                    <a:pt x="0" y="4"/>
                    <a:pt x="0" y="0"/>
                  </a:cubicBezTo>
                  <a:cubicBezTo>
                    <a:pt x="30" y="0"/>
                    <a:pt x="60" y="0"/>
                    <a:pt x="90" y="0"/>
                  </a:cubicBezTo>
                  <a:cubicBezTo>
                    <a:pt x="89" y="4"/>
                    <a:pt x="89" y="7"/>
                    <a:pt x="89" y="11"/>
                  </a:cubicBez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5" name="Freeform 375"/>
            <p:cNvSpPr>
              <a:spLocks/>
            </p:cNvSpPr>
            <p:nvPr/>
          </p:nvSpPr>
          <p:spPr bwMode="auto">
            <a:xfrm>
              <a:off x="2023168" y="2508419"/>
              <a:ext cx="22052" cy="5513"/>
            </a:xfrm>
            <a:custGeom>
              <a:avLst/>
              <a:gdLst>
                <a:gd name="T0" fmla="*/ 41 w 42"/>
                <a:gd name="T1" fmla="*/ 11 h 11"/>
                <a:gd name="T2" fmla="*/ 0 w 42"/>
                <a:gd name="T3" fmla="*/ 11 h 11"/>
                <a:gd name="T4" fmla="*/ 1 w 42"/>
                <a:gd name="T5" fmla="*/ 0 h 11"/>
                <a:gd name="T6" fmla="*/ 42 w 42"/>
                <a:gd name="T7" fmla="*/ 0 h 11"/>
                <a:gd name="T8" fmla="*/ 41 w 42"/>
                <a:gd name="T9" fmla="*/ 11 h 11"/>
              </a:gdLst>
              <a:ahLst/>
              <a:cxnLst>
                <a:cxn ang="0">
                  <a:pos x="T0" y="T1"/>
                </a:cxn>
                <a:cxn ang="0">
                  <a:pos x="T2" y="T3"/>
                </a:cxn>
                <a:cxn ang="0">
                  <a:pos x="T4" y="T5"/>
                </a:cxn>
                <a:cxn ang="0">
                  <a:pos x="T6" y="T7"/>
                </a:cxn>
                <a:cxn ang="0">
                  <a:pos x="T8" y="T9"/>
                </a:cxn>
              </a:cxnLst>
              <a:rect l="0" t="0" r="r" b="b"/>
              <a:pathLst>
                <a:path w="42" h="11">
                  <a:moveTo>
                    <a:pt x="41" y="11"/>
                  </a:moveTo>
                  <a:cubicBezTo>
                    <a:pt x="27" y="11"/>
                    <a:pt x="14" y="11"/>
                    <a:pt x="0" y="11"/>
                  </a:cubicBezTo>
                  <a:cubicBezTo>
                    <a:pt x="0" y="7"/>
                    <a:pt x="1" y="4"/>
                    <a:pt x="1" y="0"/>
                  </a:cubicBezTo>
                  <a:cubicBezTo>
                    <a:pt x="14" y="0"/>
                    <a:pt x="28" y="0"/>
                    <a:pt x="42" y="0"/>
                  </a:cubicBezTo>
                  <a:cubicBezTo>
                    <a:pt x="41" y="4"/>
                    <a:pt x="41" y="7"/>
                    <a:pt x="41" y="11"/>
                  </a:cubicBez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6" name="Freeform 376"/>
            <p:cNvSpPr>
              <a:spLocks/>
            </p:cNvSpPr>
            <p:nvPr/>
          </p:nvSpPr>
          <p:spPr bwMode="auto">
            <a:xfrm>
              <a:off x="2012142" y="2508419"/>
              <a:ext cx="8270" cy="5513"/>
            </a:xfrm>
            <a:custGeom>
              <a:avLst/>
              <a:gdLst>
                <a:gd name="T0" fmla="*/ 19 w 19"/>
                <a:gd name="T1" fmla="*/ 11 h 11"/>
                <a:gd name="T2" fmla="*/ 0 w 19"/>
                <a:gd name="T3" fmla="*/ 11 h 11"/>
                <a:gd name="T4" fmla="*/ 1 w 19"/>
                <a:gd name="T5" fmla="*/ 0 h 11"/>
                <a:gd name="T6" fmla="*/ 19 w 19"/>
                <a:gd name="T7" fmla="*/ 0 h 11"/>
                <a:gd name="T8" fmla="*/ 19 w 19"/>
                <a:gd name="T9" fmla="*/ 11 h 11"/>
              </a:gdLst>
              <a:ahLst/>
              <a:cxnLst>
                <a:cxn ang="0">
                  <a:pos x="T0" y="T1"/>
                </a:cxn>
                <a:cxn ang="0">
                  <a:pos x="T2" y="T3"/>
                </a:cxn>
                <a:cxn ang="0">
                  <a:pos x="T4" y="T5"/>
                </a:cxn>
                <a:cxn ang="0">
                  <a:pos x="T6" y="T7"/>
                </a:cxn>
                <a:cxn ang="0">
                  <a:pos x="T8" y="T9"/>
                </a:cxn>
              </a:cxnLst>
              <a:rect l="0" t="0" r="r" b="b"/>
              <a:pathLst>
                <a:path w="19" h="11">
                  <a:moveTo>
                    <a:pt x="19" y="11"/>
                  </a:moveTo>
                  <a:cubicBezTo>
                    <a:pt x="13" y="11"/>
                    <a:pt x="6" y="11"/>
                    <a:pt x="0" y="11"/>
                  </a:cubicBezTo>
                  <a:cubicBezTo>
                    <a:pt x="0" y="7"/>
                    <a:pt x="1" y="4"/>
                    <a:pt x="1" y="0"/>
                  </a:cubicBezTo>
                  <a:cubicBezTo>
                    <a:pt x="7" y="0"/>
                    <a:pt x="13" y="0"/>
                    <a:pt x="19" y="0"/>
                  </a:cubicBezTo>
                  <a:cubicBezTo>
                    <a:pt x="19" y="4"/>
                    <a:pt x="19" y="7"/>
                    <a:pt x="19" y="11"/>
                  </a:cubicBez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7" name="Freeform 377"/>
            <p:cNvSpPr>
              <a:spLocks/>
            </p:cNvSpPr>
            <p:nvPr/>
          </p:nvSpPr>
          <p:spPr bwMode="auto">
            <a:xfrm>
              <a:off x="2260229" y="2508419"/>
              <a:ext cx="44104" cy="5513"/>
            </a:xfrm>
            <a:custGeom>
              <a:avLst/>
              <a:gdLst>
                <a:gd name="T0" fmla="*/ 91 w 91"/>
                <a:gd name="T1" fmla="*/ 11 h 11"/>
                <a:gd name="T2" fmla="*/ 1 w 91"/>
                <a:gd name="T3" fmla="*/ 11 h 11"/>
                <a:gd name="T4" fmla="*/ 0 w 91"/>
                <a:gd name="T5" fmla="*/ 0 h 11"/>
                <a:gd name="T6" fmla="*/ 90 w 91"/>
                <a:gd name="T7" fmla="*/ 0 h 11"/>
                <a:gd name="T8" fmla="*/ 91 w 91"/>
                <a:gd name="T9" fmla="*/ 11 h 11"/>
              </a:gdLst>
              <a:ahLst/>
              <a:cxnLst>
                <a:cxn ang="0">
                  <a:pos x="T0" y="T1"/>
                </a:cxn>
                <a:cxn ang="0">
                  <a:pos x="T2" y="T3"/>
                </a:cxn>
                <a:cxn ang="0">
                  <a:pos x="T4" y="T5"/>
                </a:cxn>
                <a:cxn ang="0">
                  <a:pos x="T6" y="T7"/>
                </a:cxn>
                <a:cxn ang="0">
                  <a:pos x="T8" y="T9"/>
                </a:cxn>
              </a:cxnLst>
              <a:rect l="0" t="0" r="r" b="b"/>
              <a:pathLst>
                <a:path w="91" h="11">
                  <a:moveTo>
                    <a:pt x="91" y="11"/>
                  </a:moveTo>
                  <a:cubicBezTo>
                    <a:pt x="61" y="11"/>
                    <a:pt x="31" y="11"/>
                    <a:pt x="1" y="11"/>
                  </a:cubicBezTo>
                  <a:cubicBezTo>
                    <a:pt x="0" y="7"/>
                    <a:pt x="0" y="4"/>
                    <a:pt x="0" y="0"/>
                  </a:cubicBezTo>
                  <a:cubicBezTo>
                    <a:pt x="30" y="0"/>
                    <a:pt x="60" y="0"/>
                    <a:pt x="90" y="0"/>
                  </a:cubicBezTo>
                  <a:cubicBezTo>
                    <a:pt x="90" y="4"/>
                    <a:pt x="90" y="7"/>
                    <a:pt x="91" y="11"/>
                  </a:cubicBez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8" name="Freeform 378"/>
            <p:cNvSpPr>
              <a:spLocks/>
            </p:cNvSpPr>
            <p:nvPr/>
          </p:nvSpPr>
          <p:spPr bwMode="auto">
            <a:xfrm>
              <a:off x="2221638" y="2508419"/>
              <a:ext cx="33078" cy="5513"/>
            </a:xfrm>
            <a:custGeom>
              <a:avLst/>
              <a:gdLst>
                <a:gd name="T0" fmla="*/ 67 w 67"/>
                <a:gd name="T1" fmla="*/ 11 h 11"/>
                <a:gd name="T2" fmla="*/ 0 w 67"/>
                <a:gd name="T3" fmla="*/ 11 h 11"/>
                <a:gd name="T4" fmla="*/ 0 w 67"/>
                <a:gd name="T5" fmla="*/ 0 h 11"/>
                <a:gd name="T6" fmla="*/ 67 w 67"/>
                <a:gd name="T7" fmla="*/ 0 h 11"/>
                <a:gd name="T8" fmla="*/ 67 w 67"/>
                <a:gd name="T9" fmla="*/ 11 h 11"/>
              </a:gdLst>
              <a:ahLst/>
              <a:cxnLst>
                <a:cxn ang="0">
                  <a:pos x="T0" y="T1"/>
                </a:cxn>
                <a:cxn ang="0">
                  <a:pos x="T2" y="T3"/>
                </a:cxn>
                <a:cxn ang="0">
                  <a:pos x="T4" y="T5"/>
                </a:cxn>
                <a:cxn ang="0">
                  <a:pos x="T6" y="T7"/>
                </a:cxn>
                <a:cxn ang="0">
                  <a:pos x="T8" y="T9"/>
                </a:cxn>
              </a:cxnLst>
              <a:rect l="0" t="0" r="r" b="b"/>
              <a:pathLst>
                <a:path w="67" h="11">
                  <a:moveTo>
                    <a:pt x="67" y="11"/>
                  </a:moveTo>
                  <a:cubicBezTo>
                    <a:pt x="45" y="11"/>
                    <a:pt x="23" y="11"/>
                    <a:pt x="0" y="11"/>
                  </a:cubicBezTo>
                  <a:cubicBezTo>
                    <a:pt x="0" y="7"/>
                    <a:pt x="0" y="4"/>
                    <a:pt x="0" y="0"/>
                  </a:cubicBezTo>
                  <a:cubicBezTo>
                    <a:pt x="22" y="0"/>
                    <a:pt x="44" y="0"/>
                    <a:pt x="67" y="0"/>
                  </a:cubicBezTo>
                  <a:cubicBezTo>
                    <a:pt x="67" y="4"/>
                    <a:pt x="67" y="7"/>
                    <a:pt x="67" y="11"/>
                  </a:cubicBez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9" name="Freeform 379"/>
            <p:cNvSpPr>
              <a:spLocks/>
            </p:cNvSpPr>
            <p:nvPr/>
          </p:nvSpPr>
          <p:spPr bwMode="auto">
            <a:xfrm>
              <a:off x="2130672" y="2497393"/>
              <a:ext cx="49617" cy="5513"/>
            </a:xfrm>
            <a:custGeom>
              <a:avLst/>
              <a:gdLst>
                <a:gd name="T0" fmla="*/ 100 w 100"/>
                <a:gd name="T1" fmla="*/ 11 h 11"/>
                <a:gd name="T2" fmla="*/ 0 w 100"/>
                <a:gd name="T3" fmla="*/ 11 h 11"/>
                <a:gd name="T4" fmla="*/ 0 w 100"/>
                <a:gd name="T5" fmla="*/ 0 h 11"/>
                <a:gd name="T6" fmla="*/ 100 w 100"/>
                <a:gd name="T7" fmla="*/ 0 h 11"/>
                <a:gd name="T8" fmla="*/ 100 w 100"/>
                <a:gd name="T9" fmla="*/ 11 h 11"/>
              </a:gdLst>
              <a:ahLst/>
              <a:cxnLst>
                <a:cxn ang="0">
                  <a:pos x="T0" y="T1"/>
                </a:cxn>
                <a:cxn ang="0">
                  <a:pos x="T2" y="T3"/>
                </a:cxn>
                <a:cxn ang="0">
                  <a:pos x="T4" y="T5"/>
                </a:cxn>
                <a:cxn ang="0">
                  <a:pos x="T6" y="T7"/>
                </a:cxn>
                <a:cxn ang="0">
                  <a:pos x="T8" y="T9"/>
                </a:cxn>
              </a:cxnLst>
              <a:rect l="0" t="0" r="r" b="b"/>
              <a:pathLst>
                <a:path w="100" h="11">
                  <a:moveTo>
                    <a:pt x="100" y="11"/>
                  </a:moveTo>
                  <a:cubicBezTo>
                    <a:pt x="67" y="11"/>
                    <a:pt x="33" y="11"/>
                    <a:pt x="0" y="11"/>
                  </a:cubicBezTo>
                  <a:cubicBezTo>
                    <a:pt x="0" y="7"/>
                    <a:pt x="0" y="4"/>
                    <a:pt x="0" y="0"/>
                  </a:cubicBezTo>
                  <a:cubicBezTo>
                    <a:pt x="33" y="0"/>
                    <a:pt x="66" y="0"/>
                    <a:pt x="100" y="0"/>
                  </a:cubicBezTo>
                  <a:cubicBezTo>
                    <a:pt x="100" y="4"/>
                    <a:pt x="100" y="7"/>
                    <a:pt x="100" y="11"/>
                  </a:cubicBez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0" name="Freeform 380"/>
            <p:cNvSpPr>
              <a:spLocks/>
            </p:cNvSpPr>
            <p:nvPr/>
          </p:nvSpPr>
          <p:spPr bwMode="auto">
            <a:xfrm>
              <a:off x="2108620" y="2497393"/>
              <a:ext cx="19297" cy="5513"/>
            </a:xfrm>
            <a:custGeom>
              <a:avLst/>
              <a:gdLst>
                <a:gd name="T0" fmla="*/ 41 w 41"/>
                <a:gd name="T1" fmla="*/ 11 h 11"/>
                <a:gd name="T2" fmla="*/ 0 w 41"/>
                <a:gd name="T3" fmla="*/ 11 h 11"/>
                <a:gd name="T4" fmla="*/ 1 w 41"/>
                <a:gd name="T5" fmla="*/ 0 h 11"/>
                <a:gd name="T6" fmla="*/ 41 w 41"/>
                <a:gd name="T7" fmla="*/ 0 h 11"/>
                <a:gd name="T8" fmla="*/ 41 w 41"/>
                <a:gd name="T9" fmla="*/ 11 h 11"/>
              </a:gdLst>
              <a:ahLst/>
              <a:cxnLst>
                <a:cxn ang="0">
                  <a:pos x="T0" y="T1"/>
                </a:cxn>
                <a:cxn ang="0">
                  <a:pos x="T2" y="T3"/>
                </a:cxn>
                <a:cxn ang="0">
                  <a:pos x="T4" y="T5"/>
                </a:cxn>
                <a:cxn ang="0">
                  <a:pos x="T6" y="T7"/>
                </a:cxn>
                <a:cxn ang="0">
                  <a:pos x="T8" y="T9"/>
                </a:cxn>
              </a:cxnLst>
              <a:rect l="0" t="0" r="r" b="b"/>
              <a:pathLst>
                <a:path w="41" h="11">
                  <a:moveTo>
                    <a:pt x="41" y="11"/>
                  </a:moveTo>
                  <a:cubicBezTo>
                    <a:pt x="28" y="11"/>
                    <a:pt x="14" y="11"/>
                    <a:pt x="0" y="11"/>
                  </a:cubicBezTo>
                  <a:cubicBezTo>
                    <a:pt x="1" y="7"/>
                    <a:pt x="1" y="4"/>
                    <a:pt x="1" y="0"/>
                  </a:cubicBezTo>
                  <a:cubicBezTo>
                    <a:pt x="14" y="0"/>
                    <a:pt x="28" y="0"/>
                    <a:pt x="41" y="0"/>
                  </a:cubicBezTo>
                  <a:cubicBezTo>
                    <a:pt x="41" y="4"/>
                    <a:pt x="41" y="7"/>
                    <a:pt x="41" y="11"/>
                  </a:cubicBez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1" name="Freeform 381"/>
            <p:cNvSpPr>
              <a:spLocks/>
            </p:cNvSpPr>
            <p:nvPr/>
          </p:nvSpPr>
          <p:spPr bwMode="auto">
            <a:xfrm>
              <a:off x="2094838" y="2497393"/>
              <a:ext cx="8270" cy="5513"/>
            </a:xfrm>
            <a:custGeom>
              <a:avLst/>
              <a:gdLst>
                <a:gd name="T0" fmla="*/ 18 w 18"/>
                <a:gd name="T1" fmla="*/ 11 h 11"/>
                <a:gd name="T2" fmla="*/ 0 w 18"/>
                <a:gd name="T3" fmla="*/ 11 h 11"/>
                <a:gd name="T4" fmla="*/ 0 w 18"/>
                <a:gd name="T5" fmla="*/ 0 h 11"/>
                <a:gd name="T6" fmla="*/ 18 w 18"/>
                <a:gd name="T7" fmla="*/ 0 h 11"/>
                <a:gd name="T8" fmla="*/ 18 w 18"/>
                <a:gd name="T9" fmla="*/ 11 h 11"/>
              </a:gdLst>
              <a:ahLst/>
              <a:cxnLst>
                <a:cxn ang="0">
                  <a:pos x="T0" y="T1"/>
                </a:cxn>
                <a:cxn ang="0">
                  <a:pos x="T2" y="T3"/>
                </a:cxn>
                <a:cxn ang="0">
                  <a:pos x="T4" y="T5"/>
                </a:cxn>
                <a:cxn ang="0">
                  <a:pos x="T6" y="T7"/>
                </a:cxn>
                <a:cxn ang="0">
                  <a:pos x="T8" y="T9"/>
                </a:cxn>
              </a:cxnLst>
              <a:rect l="0" t="0" r="r" b="b"/>
              <a:pathLst>
                <a:path w="18" h="11">
                  <a:moveTo>
                    <a:pt x="18" y="11"/>
                  </a:moveTo>
                  <a:cubicBezTo>
                    <a:pt x="12" y="11"/>
                    <a:pt x="6" y="11"/>
                    <a:pt x="0" y="11"/>
                  </a:cubicBezTo>
                  <a:cubicBezTo>
                    <a:pt x="0" y="7"/>
                    <a:pt x="0" y="4"/>
                    <a:pt x="0" y="0"/>
                  </a:cubicBezTo>
                  <a:cubicBezTo>
                    <a:pt x="6" y="0"/>
                    <a:pt x="12" y="0"/>
                    <a:pt x="18" y="0"/>
                  </a:cubicBezTo>
                  <a:cubicBezTo>
                    <a:pt x="18" y="4"/>
                    <a:pt x="18" y="7"/>
                    <a:pt x="18" y="11"/>
                  </a:cubicBez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2" name="Freeform 382"/>
            <p:cNvSpPr>
              <a:spLocks/>
            </p:cNvSpPr>
            <p:nvPr/>
          </p:nvSpPr>
          <p:spPr bwMode="auto">
            <a:xfrm>
              <a:off x="2059002" y="2497393"/>
              <a:ext cx="33078" cy="5513"/>
            </a:xfrm>
            <a:custGeom>
              <a:avLst/>
              <a:gdLst>
                <a:gd name="T0" fmla="*/ 65 w 66"/>
                <a:gd name="T1" fmla="*/ 11 h 11"/>
                <a:gd name="T2" fmla="*/ 0 w 66"/>
                <a:gd name="T3" fmla="*/ 11 h 11"/>
                <a:gd name="T4" fmla="*/ 0 w 66"/>
                <a:gd name="T5" fmla="*/ 0 h 11"/>
                <a:gd name="T6" fmla="*/ 66 w 66"/>
                <a:gd name="T7" fmla="*/ 0 h 11"/>
                <a:gd name="T8" fmla="*/ 65 w 66"/>
                <a:gd name="T9" fmla="*/ 11 h 11"/>
              </a:gdLst>
              <a:ahLst/>
              <a:cxnLst>
                <a:cxn ang="0">
                  <a:pos x="T0" y="T1"/>
                </a:cxn>
                <a:cxn ang="0">
                  <a:pos x="T2" y="T3"/>
                </a:cxn>
                <a:cxn ang="0">
                  <a:pos x="T4" y="T5"/>
                </a:cxn>
                <a:cxn ang="0">
                  <a:pos x="T6" y="T7"/>
                </a:cxn>
                <a:cxn ang="0">
                  <a:pos x="T8" y="T9"/>
                </a:cxn>
              </a:cxnLst>
              <a:rect l="0" t="0" r="r" b="b"/>
              <a:pathLst>
                <a:path w="66" h="11">
                  <a:moveTo>
                    <a:pt x="65" y="11"/>
                  </a:moveTo>
                  <a:cubicBezTo>
                    <a:pt x="43" y="11"/>
                    <a:pt x="22" y="11"/>
                    <a:pt x="0" y="11"/>
                  </a:cubicBezTo>
                  <a:cubicBezTo>
                    <a:pt x="0" y="7"/>
                    <a:pt x="0" y="4"/>
                    <a:pt x="0" y="0"/>
                  </a:cubicBezTo>
                  <a:cubicBezTo>
                    <a:pt x="22" y="0"/>
                    <a:pt x="44" y="0"/>
                    <a:pt x="66" y="0"/>
                  </a:cubicBezTo>
                  <a:cubicBezTo>
                    <a:pt x="66" y="4"/>
                    <a:pt x="65" y="7"/>
                    <a:pt x="65" y="11"/>
                  </a:cubicBez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3" name="Freeform 383"/>
            <p:cNvSpPr>
              <a:spLocks/>
            </p:cNvSpPr>
            <p:nvPr/>
          </p:nvSpPr>
          <p:spPr bwMode="auto">
            <a:xfrm>
              <a:off x="2012142" y="2497393"/>
              <a:ext cx="44104" cy="5513"/>
            </a:xfrm>
            <a:custGeom>
              <a:avLst/>
              <a:gdLst>
                <a:gd name="T0" fmla="*/ 88 w 89"/>
                <a:gd name="T1" fmla="*/ 11 h 11"/>
                <a:gd name="T2" fmla="*/ 0 w 89"/>
                <a:gd name="T3" fmla="*/ 11 h 11"/>
                <a:gd name="T4" fmla="*/ 0 w 89"/>
                <a:gd name="T5" fmla="*/ 0 h 11"/>
                <a:gd name="T6" fmla="*/ 89 w 89"/>
                <a:gd name="T7" fmla="*/ 0 h 11"/>
                <a:gd name="T8" fmla="*/ 88 w 89"/>
                <a:gd name="T9" fmla="*/ 11 h 11"/>
              </a:gdLst>
              <a:ahLst/>
              <a:cxnLst>
                <a:cxn ang="0">
                  <a:pos x="T0" y="T1"/>
                </a:cxn>
                <a:cxn ang="0">
                  <a:pos x="T2" y="T3"/>
                </a:cxn>
                <a:cxn ang="0">
                  <a:pos x="T4" y="T5"/>
                </a:cxn>
                <a:cxn ang="0">
                  <a:pos x="T6" y="T7"/>
                </a:cxn>
                <a:cxn ang="0">
                  <a:pos x="T8" y="T9"/>
                </a:cxn>
              </a:cxnLst>
              <a:rect l="0" t="0" r="r" b="b"/>
              <a:pathLst>
                <a:path w="89" h="11">
                  <a:moveTo>
                    <a:pt x="88" y="11"/>
                  </a:moveTo>
                  <a:cubicBezTo>
                    <a:pt x="59" y="11"/>
                    <a:pt x="29" y="11"/>
                    <a:pt x="0" y="11"/>
                  </a:cubicBezTo>
                  <a:cubicBezTo>
                    <a:pt x="0" y="7"/>
                    <a:pt x="0" y="4"/>
                    <a:pt x="0" y="0"/>
                  </a:cubicBezTo>
                  <a:cubicBezTo>
                    <a:pt x="30" y="0"/>
                    <a:pt x="59" y="0"/>
                    <a:pt x="89" y="0"/>
                  </a:cubicBezTo>
                  <a:cubicBezTo>
                    <a:pt x="89" y="4"/>
                    <a:pt x="89" y="7"/>
                    <a:pt x="88" y="11"/>
                  </a:cubicBez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4" name="Freeform 384"/>
            <p:cNvSpPr>
              <a:spLocks/>
            </p:cNvSpPr>
            <p:nvPr/>
          </p:nvSpPr>
          <p:spPr bwMode="auto">
            <a:xfrm>
              <a:off x="2282281" y="2497393"/>
              <a:ext cx="19297" cy="5513"/>
            </a:xfrm>
            <a:custGeom>
              <a:avLst/>
              <a:gdLst>
                <a:gd name="T0" fmla="*/ 42 w 42"/>
                <a:gd name="T1" fmla="*/ 11 h 11"/>
                <a:gd name="T2" fmla="*/ 1 w 42"/>
                <a:gd name="T3" fmla="*/ 11 h 11"/>
                <a:gd name="T4" fmla="*/ 0 w 42"/>
                <a:gd name="T5" fmla="*/ 0 h 11"/>
                <a:gd name="T6" fmla="*/ 41 w 42"/>
                <a:gd name="T7" fmla="*/ 0 h 11"/>
                <a:gd name="T8" fmla="*/ 42 w 42"/>
                <a:gd name="T9" fmla="*/ 11 h 11"/>
              </a:gdLst>
              <a:ahLst/>
              <a:cxnLst>
                <a:cxn ang="0">
                  <a:pos x="T0" y="T1"/>
                </a:cxn>
                <a:cxn ang="0">
                  <a:pos x="T2" y="T3"/>
                </a:cxn>
                <a:cxn ang="0">
                  <a:pos x="T4" y="T5"/>
                </a:cxn>
                <a:cxn ang="0">
                  <a:pos x="T6" y="T7"/>
                </a:cxn>
                <a:cxn ang="0">
                  <a:pos x="T8" y="T9"/>
                </a:cxn>
              </a:cxnLst>
              <a:rect l="0" t="0" r="r" b="b"/>
              <a:pathLst>
                <a:path w="42" h="11">
                  <a:moveTo>
                    <a:pt x="42" y="11"/>
                  </a:moveTo>
                  <a:cubicBezTo>
                    <a:pt x="28" y="11"/>
                    <a:pt x="15" y="11"/>
                    <a:pt x="1" y="11"/>
                  </a:cubicBezTo>
                  <a:cubicBezTo>
                    <a:pt x="1" y="7"/>
                    <a:pt x="0" y="4"/>
                    <a:pt x="0" y="0"/>
                  </a:cubicBezTo>
                  <a:cubicBezTo>
                    <a:pt x="14" y="0"/>
                    <a:pt x="27" y="0"/>
                    <a:pt x="41" y="0"/>
                  </a:cubicBezTo>
                  <a:cubicBezTo>
                    <a:pt x="41" y="4"/>
                    <a:pt x="42" y="7"/>
                    <a:pt x="42" y="11"/>
                  </a:cubicBez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5" name="Freeform 385"/>
            <p:cNvSpPr>
              <a:spLocks/>
            </p:cNvSpPr>
            <p:nvPr/>
          </p:nvSpPr>
          <p:spPr bwMode="auto">
            <a:xfrm>
              <a:off x="2268498" y="2497393"/>
              <a:ext cx="11026" cy="5513"/>
            </a:xfrm>
            <a:custGeom>
              <a:avLst/>
              <a:gdLst>
                <a:gd name="T0" fmla="*/ 20 w 20"/>
                <a:gd name="T1" fmla="*/ 11 h 11"/>
                <a:gd name="T2" fmla="*/ 1 w 20"/>
                <a:gd name="T3" fmla="*/ 11 h 11"/>
                <a:gd name="T4" fmla="*/ 0 w 20"/>
                <a:gd name="T5" fmla="*/ 0 h 11"/>
                <a:gd name="T6" fmla="*/ 19 w 20"/>
                <a:gd name="T7" fmla="*/ 0 h 11"/>
                <a:gd name="T8" fmla="*/ 20 w 20"/>
                <a:gd name="T9" fmla="*/ 11 h 11"/>
              </a:gdLst>
              <a:ahLst/>
              <a:cxnLst>
                <a:cxn ang="0">
                  <a:pos x="T0" y="T1"/>
                </a:cxn>
                <a:cxn ang="0">
                  <a:pos x="T2" y="T3"/>
                </a:cxn>
                <a:cxn ang="0">
                  <a:pos x="T4" y="T5"/>
                </a:cxn>
                <a:cxn ang="0">
                  <a:pos x="T6" y="T7"/>
                </a:cxn>
                <a:cxn ang="0">
                  <a:pos x="T8" y="T9"/>
                </a:cxn>
              </a:cxnLst>
              <a:rect l="0" t="0" r="r" b="b"/>
              <a:pathLst>
                <a:path w="20" h="11">
                  <a:moveTo>
                    <a:pt x="20" y="11"/>
                  </a:moveTo>
                  <a:cubicBezTo>
                    <a:pt x="13" y="11"/>
                    <a:pt x="7" y="11"/>
                    <a:pt x="1" y="11"/>
                  </a:cubicBezTo>
                  <a:cubicBezTo>
                    <a:pt x="1" y="7"/>
                    <a:pt x="1" y="4"/>
                    <a:pt x="0" y="0"/>
                  </a:cubicBezTo>
                  <a:cubicBezTo>
                    <a:pt x="6" y="0"/>
                    <a:pt x="12" y="0"/>
                    <a:pt x="19" y="0"/>
                  </a:cubicBezTo>
                  <a:cubicBezTo>
                    <a:pt x="19" y="4"/>
                    <a:pt x="19" y="7"/>
                    <a:pt x="20" y="11"/>
                  </a:cubicBez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6" name="Freeform 386"/>
            <p:cNvSpPr>
              <a:spLocks/>
            </p:cNvSpPr>
            <p:nvPr/>
          </p:nvSpPr>
          <p:spPr bwMode="auto">
            <a:xfrm>
              <a:off x="2221638" y="2497393"/>
              <a:ext cx="44104" cy="5513"/>
            </a:xfrm>
            <a:custGeom>
              <a:avLst/>
              <a:gdLst>
                <a:gd name="T0" fmla="*/ 90 w 90"/>
                <a:gd name="T1" fmla="*/ 11 h 11"/>
                <a:gd name="T2" fmla="*/ 0 w 90"/>
                <a:gd name="T3" fmla="*/ 11 h 11"/>
                <a:gd name="T4" fmla="*/ 0 w 90"/>
                <a:gd name="T5" fmla="*/ 0 h 11"/>
                <a:gd name="T6" fmla="*/ 89 w 90"/>
                <a:gd name="T7" fmla="*/ 0 h 11"/>
                <a:gd name="T8" fmla="*/ 90 w 90"/>
                <a:gd name="T9" fmla="*/ 11 h 11"/>
              </a:gdLst>
              <a:ahLst/>
              <a:cxnLst>
                <a:cxn ang="0">
                  <a:pos x="T0" y="T1"/>
                </a:cxn>
                <a:cxn ang="0">
                  <a:pos x="T2" y="T3"/>
                </a:cxn>
                <a:cxn ang="0">
                  <a:pos x="T4" y="T5"/>
                </a:cxn>
                <a:cxn ang="0">
                  <a:pos x="T6" y="T7"/>
                </a:cxn>
                <a:cxn ang="0">
                  <a:pos x="T8" y="T9"/>
                </a:cxn>
              </a:cxnLst>
              <a:rect l="0" t="0" r="r" b="b"/>
              <a:pathLst>
                <a:path w="90" h="11">
                  <a:moveTo>
                    <a:pt x="90" y="11"/>
                  </a:moveTo>
                  <a:cubicBezTo>
                    <a:pt x="60" y="11"/>
                    <a:pt x="30" y="11"/>
                    <a:pt x="0" y="11"/>
                  </a:cubicBezTo>
                  <a:cubicBezTo>
                    <a:pt x="0" y="7"/>
                    <a:pt x="0" y="4"/>
                    <a:pt x="0" y="0"/>
                  </a:cubicBezTo>
                  <a:cubicBezTo>
                    <a:pt x="29" y="0"/>
                    <a:pt x="59" y="0"/>
                    <a:pt x="89" y="0"/>
                  </a:cubicBezTo>
                  <a:cubicBezTo>
                    <a:pt x="89" y="4"/>
                    <a:pt x="89" y="7"/>
                    <a:pt x="90" y="11"/>
                  </a:cubicBez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7" name="Freeform 387"/>
            <p:cNvSpPr>
              <a:spLocks/>
            </p:cNvSpPr>
            <p:nvPr/>
          </p:nvSpPr>
          <p:spPr bwMode="auto">
            <a:xfrm>
              <a:off x="2185802" y="2497393"/>
              <a:ext cx="33078" cy="5513"/>
            </a:xfrm>
            <a:custGeom>
              <a:avLst/>
              <a:gdLst>
                <a:gd name="T0" fmla="*/ 67 w 67"/>
                <a:gd name="T1" fmla="*/ 11 h 11"/>
                <a:gd name="T2" fmla="*/ 0 w 67"/>
                <a:gd name="T3" fmla="*/ 11 h 11"/>
                <a:gd name="T4" fmla="*/ 0 w 67"/>
                <a:gd name="T5" fmla="*/ 0 h 11"/>
                <a:gd name="T6" fmla="*/ 66 w 67"/>
                <a:gd name="T7" fmla="*/ 0 h 11"/>
                <a:gd name="T8" fmla="*/ 67 w 67"/>
                <a:gd name="T9" fmla="*/ 11 h 11"/>
              </a:gdLst>
              <a:ahLst/>
              <a:cxnLst>
                <a:cxn ang="0">
                  <a:pos x="T0" y="T1"/>
                </a:cxn>
                <a:cxn ang="0">
                  <a:pos x="T2" y="T3"/>
                </a:cxn>
                <a:cxn ang="0">
                  <a:pos x="T4" y="T5"/>
                </a:cxn>
                <a:cxn ang="0">
                  <a:pos x="T6" y="T7"/>
                </a:cxn>
                <a:cxn ang="0">
                  <a:pos x="T8" y="T9"/>
                </a:cxn>
              </a:cxnLst>
              <a:rect l="0" t="0" r="r" b="b"/>
              <a:pathLst>
                <a:path w="67" h="11">
                  <a:moveTo>
                    <a:pt x="67" y="11"/>
                  </a:moveTo>
                  <a:cubicBezTo>
                    <a:pt x="45" y="11"/>
                    <a:pt x="22" y="11"/>
                    <a:pt x="0" y="11"/>
                  </a:cubicBezTo>
                  <a:cubicBezTo>
                    <a:pt x="0" y="7"/>
                    <a:pt x="0" y="4"/>
                    <a:pt x="0" y="0"/>
                  </a:cubicBezTo>
                  <a:cubicBezTo>
                    <a:pt x="22" y="0"/>
                    <a:pt x="44" y="0"/>
                    <a:pt x="66" y="0"/>
                  </a:cubicBezTo>
                  <a:cubicBezTo>
                    <a:pt x="67" y="4"/>
                    <a:pt x="67" y="7"/>
                    <a:pt x="67" y="11"/>
                  </a:cubicBez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8" name="Freeform 388"/>
            <p:cNvSpPr>
              <a:spLocks/>
            </p:cNvSpPr>
            <p:nvPr/>
          </p:nvSpPr>
          <p:spPr bwMode="auto">
            <a:xfrm>
              <a:off x="2257472" y="2489123"/>
              <a:ext cx="44104" cy="5513"/>
            </a:xfrm>
            <a:custGeom>
              <a:avLst/>
              <a:gdLst>
                <a:gd name="T0" fmla="*/ 89 w 89"/>
                <a:gd name="T1" fmla="*/ 10 h 10"/>
                <a:gd name="T2" fmla="*/ 1 w 89"/>
                <a:gd name="T3" fmla="*/ 10 h 10"/>
                <a:gd name="T4" fmla="*/ 0 w 89"/>
                <a:gd name="T5" fmla="*/ 0 h 10"/>
                <a:gd name="T6" fmla="*/ 88 w 89"/>
                <a:gd name="T7" fmla="*/ 0 h 10"/>
                <a:gd name="T8" fmla="*/ 89 w 89"/>
                <a:gd name="T9" fmla="*/ 10 h 10"/>
              </a:gdLst>
              <a:ahLst/>
              <a:cxnLst>
                <a:cxn ang="0">
                  <a:pos x="T0" y="T1"/>
                </a:cxn>
                <a:cxn ang="0">
                  <a:pos x="T2" y="T3"/>
                </a:cxn>
                <a:cxn ang="0">
                  <a:pos x="T4" y="T5"/>
                </a:cxn>
                <a:cxn ang="0">
                  <a:pos x="T6" y="T7"/>
                </a:cxn>
                <a:cxn ang="0">
                  <a:pos x="T8" y="T9"/>
                </a:cxn>
              </a:cxnLst>
              <a:rect l="0" t="0" r="r" b="b"/>
              <a:pathLst>
                <a:path w="89" h="10">
                  <a:moveTo>
                    <a:pt x="89" y="10"/>
                  </a:moveTo>
                  <a:cubicBezTo>
                    <a:pt x="59" y="10"/>
                    <a:pt x="30" y="10"/>
                    <a:pt x="1" y="10"/>
                  </a:cubicBezTo>
                  <a:cubicBezTo>
                    <a:pt x="0" y="7"/>
                    <a:pt x="0" y="3"/>
                    <a:pt x="0" y="0"/>
                  </a:cubicBezTo>
                  <a:cubicBezTo>
                    <a:pt x="29" y="0"/>
                    <a:pt x="58" y="0"/>
                    <a:pt x="88" y="0"/>
                  </a:cubicBezTo>
                  <a:cubicBezTo>
                    <a:pt x="88" y="3"/>
                    <a:pt x="89" y="7"/>
                    <a:pt x="89" y="10"/>
                  </a:cubicBez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9" name="Freeform 389"/>
            <p:cNvSpPr>
              <a:spLocks/>
            </p:cNvSpPr>
            <p:nvPr/>
          </p:nvSpPr>
          <p:spPr bwMode="auto">
            <a:xfrm>
              <a:off x="2238177" y="2489123"/>
              <a:ext cx="16539" cy="5513"/>
            </a:xfrm>
            <a:custGeom>
              <a:avLst/>
              <a:gdLst>
                <a:gd name="T0" fmla="*/ 36 w 36"/>
                <a:gd name="T1" fmla="*/ 10 h 10"/>
                <a:gd name="T2" fmla="*/ 0 w 36"/>
                <a:gd name="T3" fmla="*/ 10 h 10"/>
                <a:gd name="T4" fmla="*/ 0 w 36"/>
                <a:gd name="T5" fmla="*/ 0 h 10"/>
                <a:gd name="T6" fmla="*/ 36 w 36"/>
                <a:gd name="T7" fmla="*/ 0 h 10"/>
                <a:gd name="T8" fmla="*/ 36 w 36"/>
                <a:gd name="T9" fmla="*/ 10 h 10"/>
              </a:gdLst>
              <a:ahLst/>
              <a:cxnLst>
                <a:cxn ang="0">
                  <a:pos x="T0" y="T1"/>
                </a:cxn>
                <a:cxn ang="0">
                  <a:pos x="T2" y="T3"/>
                </a:cxn>
                <a:cxn ang="0">
                  <a:pos x="T4" y="T5"/>
                </a:cxn>
                <a:cxn ang="0">
                  <a:pos x="T6" y="T7"/>
                </a:cxn>
                <a:cxn ang="0">
                  <a:pos x="T8" y="T9"/>
                </a:cxn>
              </a:cxnLst>
              <a:rect l="0" t="0" r="r" b="b"/>
              <a:pathLst>
                <a:path w="36" h="10">
                  <a:moveTo>
                    <a:pt x="36" y="10"/>
                  </a:moveTo>
                  <a:cubicBezTo>
                    <a:pt x="24" y="10"/>
                    <a:pt x="12" y="10"/>
                    <a:pt x="0" y="10"/>
                  </a:cubicBezTo>
                  <a:cubicBezTo>
                    <a:pt x="0" y="7"/>
                    <a:pt x="0" y="3"/>
                    <a:pt x="0" y="0"/>
                  </a:cubicBezTo>
                  <a:cubicBezTo>
                    <a:pt x="12" y="0"/>
                    <a:pt x="24" y="0"/>
                    <a:pt x="36" y="0"/>
                  </a:cubicBezTo>
                  <a:cubicBezTo>
                    <a:pt x="36" y="3"/>
                    <a:pt x="36" y="7"/>
                    <a:pt x="36" y="10"/>
                  </a:cubicBez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0" name="Freeform 390"/>
            <p:cNvSpPr>
              <a:spLocks/>
            </p:cNvSpPr>
            <p:nvPr/>
          </p:nvSpPr>
          <p:spPr bwMode="auto">
            <a:xfrm>
              <a:off x="2224394" y="2489123"/>
              <a:ext cx="11026" cy="5513"/>
            </a:xfrm>
            <a:custGeom>
              <a:avLst/>
              <a:gdLst>
                <a:gd name="T0" fmla="*/ 17 w 17"/>
                <a:gd name="T1" fmla="*/ 10 h 10"/>
                <a:gd name="T2" fmla="*/ 0 w 17"/>
                <a:gd name="T3" fmla="*/ 10 h 10"/>
                <a:gd name="T4" fmla="*/ 0 w 17"/>
                <a:gd name="T5" fmla="*/ 0 h 10"/>
                <a:gd name="T6" fmla="*/ 16 w 17"/>
                <a:gd name="T7" fmla="*/ 0 h 10"/>
                <a:gd name="T8" fmla="*/ 17 w 17"/>
                <a:gd name="T9" fmla="*/ 10 h 10"/>
              </a:gdLst>
              <a:ahLst/>
              <a:cxnLst>
                <a:cxn ang="0">
                  <a:pos x="T0" y="T1"/>
                </a:cxn>
                <a:cxn ang="0">
                  <a:pos x="T2" y="T3"/>
                </a:cxn>
                <a:cxn ang="0">
                  <a:pos x="T4" y="T5"/>
                </a:cxn>
                <a:cxn ang="0">
                  <a:pos x="T6" y="T7"/>
                </a:cxn>
                <a:cxn ang="0">
                  <a:pos x="T8" y="T9"/>
                </a:cxn>
              </a:cxnLst>
              <a:rect l="0" t="0" r="r" b="b"/>
              <a:pathLst>
                <a:path w="17" h="10">
                  <a:moveTo>
                    <a:pt x="17" y="10"/>
                  </a:moveTo>
                  <a:cubicBezTo>
                    <a:pt x="11" y="10"/>
                    <a:pt x="6" y="10"/>
                    <a:pt x="0" y="10"/>
                  </a:cubicBezTo>
                  <a:cubicBezTo>
                    <a:pt x="0" y="7"/>
                    <a:pt x="0" y="3"/>
                    <a:pt x="0" y="0"/>
                  </a:cubicBezTo>
                  <a:cubicBezTo>
                    <a:pt x="5" y="0"/>
                    <a:pt x="11" y="0"/>
                    <a:pt x="16" y="0"/>
                  </a:cubicBezTo>
                  <a:cubicBezTo>
                    <a:pt x="16" y="3"/>
                    <a:pt x="17" y="7"/>
                    <a:pt x="17" y="10"/>
                  </a:cubicBez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1" name="Freeform 391"/>
            <p:cNvSpPr>
              <a:spLocks/>
            </p:cNvSpPr>
            <p:nvPr/>
          </p:nvSpPr>
          <p:spPr bwMode="auto">
            <a:xfrm>
              <a:off x="2194073" y="2489123"/>
              <a:ext cx="27565" cy="5513"/>
            </a:xfrm>
            <a:custGeom>
              <a:avLst/>
              <a:gdLst>
                <a:gd name="T0" fmla="*/ 59 w 59"/>
                <a:gd name="T1" fmla="*/ 10 h 10"/>
                <a:gd name="T2" fmla="*/ 1 w 59"/>
                <a:gd name="T3" fmla="*/ 10 h 10"/>
                <a:gd name="T4" fmla="*/ 0 w 59"/>
                <a:gd name="T5" fmla="*/ 0 h 10"/>
                <a:gd name="T6" fmla="*/ 58 w 59"/>
                <a:gd name="T7" fmla="*/ 0 h 10"/>
                <a:gd name="T8" fmla="*/ 59 w 59"/>
                <a:gd name="T9" fmla="*/ 10 h 10"/>
              </a:gdLst>
              <a:ahLst/>
              <a:cxnLst>
                <a:cxn ang="0">
                  <a:pos x="T0" y="T1"/>
                </a:cxn>
                <a:cxn ang="0">
                  <a:pos x="T2" y="T3"/>
                </a:cxn>
                <a:cxn ang="0">
                  <a:pos x="T4" y="T5"/>
                </a:cxn>
                <a:cxn ang="0">
                  <a:pos x="T6" y="T7"/>
                </a:cxn>
                <a:cxn ang="0">
                  <a:pos x="T8" y="T9"/>
                </a:cxn>
              </a:cxnLst>
              <a:rect l="0" t="0" r="r" b="b"/>
              <a:pathLst>
                <a:path w="59" h="10">
                  <a:moveTo>
                    <a:pt x="59" y="10"/>
                  </a:moveTo>
                  <a:cubicBezTo>
                    <a:pt x="40" y="10"/>
                    <a:pt x="20" y="10"/>
                    <a:pt x="1" y="10"/>
                  </a:cubicBezTo>
                  <a:cubicBezTo>
                    <a:pt x="1" y="7"/>
                    <a:pt x="0" y="3"/>
                    <a:pt x="0" y="0"/>
                  </a:cubicBezTo>
                  <a:cubicBezTo>
                    <a:pt x="20" y="0"/>
                    <a:pt x="39" y="0"/>
                    <a:pt x="58" y="0"/>
                  </a:cubicBezTo>
                  <a:cubicBezTo>
                    <a:pt x="59" y="3"/>
                    <a:pt x="59" y="7"/>
                    <a:pt x="59" y="10"/>
                  </a:cubicBez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2" name="Freeform 392"/>
            <p:cNvSpPr>
              <a:spLocks/>
            </p:cNvSpPr>
            <p:nvPr/>
          </p:nvSpPr>
          <p:spPr bwMode="auto">
            <a:xfrm>
              <a:off x="2152724" y="2489123"/>
              <a:ext cx="38591" cy="5513"/>
            </a:xfrm>
            <a:custGeom>
              <a:avLst/>
              <a:gdLst>
                <a:gd name="T0" fmla="*/ 79 w 79"/>
                <a:gd name="T1" fmla="*/ 10 h 10"/>
                <a:gd name="T2" fmla="*/ 0 w 79"/>
                <a:gd name="T3" fmla="*/ 10 h 10"/>
                <a:gd name="T4" fmla="*/ 0 w 79"/>
                <a:gd name="T5" fmla="*/ 0 h 10"/>
                <a:gd name="T6" fmla="*/ 79 w 79"/>
                <a:gd name="T7" fmla="*/ 0 h 10"/>
                <a:gd name="T8" fmla="*/ 79 w 79"/>
                <a:gd name="T9" fmla="*/ 10 h 10"/>
              </a:gdLst>
              <a:ahLst/>
              <a:cxnLst>
                <a:cxn ang="0">
                  <a:pos x="T0" y="T1"/>
                </a:cxn>
                <a:cxn ang="0">
                  <a:pos x="T2" y="T3"/>
                </a:cxn>
                <a:cxn ang="0">
                  <a:pos x="T4" y="T5"/>
                </a:cxn>
                <a:cxn ang="0">
                  <a:pos x="T6" y="T7"/>
                </a:cxn>
                <a:cxn ang="0">
                  <a:pos x="T8" y="T9"/>
                </a:cxn>
              </a:cxnLst>
              <a:rect l="0" t="0" r="r" b="b"/>
              <a:pathLst>
                <a:path w="79" h="10">
                  <a:moveTo>
                    <a:pt x="79" y="10"/>
                  </a:moveTo>
                  <a:cubicBezTo>
                    <a:pt x="53" y="10"/>
                    <a:pt x="27" y="10"/>
                    <a:pt x="0" y="10"/>
                  </a:cubicBezTo>
                  <a:cubicBezTo>
                    <a:pt x="0" y="7"/>
                    <a:pt x="0" y="3"/>
                    <a:pt x="0" y="0"/>
                  </a:cubicBezTo>
                  <a:cubicBezTo>
                    <a:pt x="26" y="0"/>
                    <a:pt x="53" y="0"/>
                    <a:pt x="79" y="0"/>
                  </a:cubicBezTo>
                  <a:cubicBezTo>
                    <a:pt x="79" y="3"/>
                    <a:pt x="79" y="7"/>
                    <a:pt x="79" y="10"/>
                  </a:cubicBez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3" name="Freeform 393"/>
            <p:cNvSpPr>
              <a:spLocks/>
            </p:cNvSpPr>
            <p:nvPr/>
          </p:nvSpPr>
          <p:spPr bwMode="auto">
            <a:xfrm>
              <a:off x="2130672" y="2489123"/>
              <a:ext cx="16539" cy="5513"/>
            </a:xfrm>
            <a:custGeom>
              <a:avLst/>
              <a:gdLst>
                <a:gd name="T0" fmla="*/ 36 w 36"/>
                <a:gd name="T1" fmla="*/ 10 h 10"/>
                <a:gd name="T2" fmla="*/ 0 w 36"/>
                <a:gd name="T3" fmla="*/ 10 h 10"/>
                <a:gd name="T4" fmla="*/ 0 w 36"/>
                <a:gd name="T5" fmla="*/ 0 h 10"/>
                <a:gd name="T6" fmla="*/ 36 w 36"/>
                <a:gd name="T7" fmla="*/ 0 h 10"/>
                <a:gd name="T8" fmla="*/ 36 w 36"/>
                <a:gd name="T9" fmla="*/ 10 h 10"/>
              </a:gdLst>
              <a:ahLst/>
              <a:cxnLst>
                <a:cxn ang="0">
                  <a:pos x="T0" y="T1"/>
                </a:cxn>
                <a:cxn ang="0">
                  <a:pos x="T2" y="T3"/>
                </a:cxn>
                <a:cxn ang="0">
                  <a:pos x="T4" y="T5"/>
                </a:cxn>
                <a:cxn ang="0">
                  <a:pos x="T6" y="T7"/>
                </a:cxn>
                <a:cxn ang="0">
                  <a:pos x="T8" y="T9"/>
                </a:cxn>
              </a:cxnLst>
              <a:rect l="0" t="0" r="r" b="b"/>
              <a:pathLst>
                <a:path w="36" h="10">
                  <a:moveTo>
                    <a:pt x="36" y="10"/>
                  </a:moveTo>
                  <a:cubicBezTo>
                    <a:pt x="24" y="10"/>
                    <a:pt x="12" y="10"/>
                    <a:pt x="0" y="10"/>
                  </a:cubicBezTo>
                  <a:cubicBezTo>
                    <a:pt x="0" y="7"/>
                    <a:pt x="0" y="3"/>
                    <a:pt x="0" y="0"/>
                  </a:cubicBezTo>
                  <a:cubicBezTo>
                    <a:pt x="12" y="0"/>
                    <a:pt x="24" y="0"/>
                    <a:pt x="36" y="0"/>
                  </a:cubicBezTo>
                  <a:cubicBezTo>
                    <a:pt x="36" y="3"/>
                    <a:pt x="36" y="7"/>
                    <a:pt x="36" y="10"/>
                  </a:cubicBez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4" name="Freeform 394"/>
            <p:cNvSpPr>
              <a:spLocks/>
            </p:cNvSpPr>
            <p:nvPr/>
          </p:nvSpPr>
          <p:spPr bwMode="auto">
            <a:xfrm>
              <a:off x="2119646" y="2489123"/>
              <a:ext cx="8270" cy="5513"/>
            </a:xfrm>
            <a:custGeom>
              <a:avLst/>
              <a:gdLst>
                <a:gd name="T0" fmla="*/ 16 w 16"/>
                <a:gd name="T1" fmla="*/ 10 h 10"/>
                <a:gd name="T2" fmla="*/ 0 w 16"/>
                <a:gd name="T3" fmla="*/ 10 h 10"/>
                <a:gd name="T4" fmla="*/ 0 w 16"/>
                <a:gd name="T5" fmla="*/ 0 h 10"/>
                <a:gd name="T6" fmla="*/ 16 w 16"/>
                <a:gd name="T7" fmla="*/ 0 h 10"/>
                <a:gd name="T8" fmla="*/ 16 w 16"/>
                <a:gd name="T9" fmla="*/ 10 h 10"/>
              </a:gdLst>
              <a:ahLst/>
              <a:cxnLst>
                <a:cxn ang="0">
                  <a:pos x="T0" y="T1"/>
                </a:cxn>
                <a:cxn ang="0">
                  <a:pos x="T2" y="T3"/>
                </a:cxn>
                <a:cxn ang="0">
                  <a:pos x="T4" y="T5"/>
                </a:cxn>
                <a:cxn ang="0">
                  <a:pos x="T6" y="T7"/>
                </a:cxn>
                <a:cxn ang="0">
                  <a:pos x="T8" y="T9"/>
                </a:cxn>
              </a:cxnLst>
              <a:rect l="0" t="0" r="r" b="b"/>
              <a:pathLst>
                <a:path w="16" h="10">
                  <a:moveTo>
                    <a:pt x="16" y="10"/>
                  </a:moveTo>
                  <a:cubicBezTo>
                    <a:pt x="11" y="10"/>
                    <a:pt x="5" y="10"/>
                    <a:pt x="0" y="10"/>
                  </a:cubicBezTo>
                  <a:cubicBezTo>
                    <a:pt x="0" y="7"/>
                    <a:pt x="0" y="3"/>
                    <a:pt x="0" y="0"/>
                  </a:cubicBezTo>
                  <a:cubicBezTo>
                    <a:pt x="5" y="0"/>
                    <a:pt x="11" y="0"/>
                    <a:pt x="16" y="0"/>
                  </a:cubicBezTo>
                  <a:cubicBezTo>
                    <a:pt x="16" y="3"/>
                    <a:pt x="16" y="7"/>
                    <a:pt x="16" y="10"/>
                  </a:cubicBez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5" name="Freeform 395"/>
            <p:cNvSpPr>
              <a:spLocks/>
            </p:cNvSpPr>
            <p:nvPr/>
          </p:nvSpPr>
          <p:spPr bwMode="auto">
            <a:xfrm>
              <a:off x="2078299" y="2489123"/>
              <a:ext cx="38591" cy="5513"/>
            </a:xfrm>
            <a:custGeom>
              <a:avLst/>
              <a:gdLst>
                <a:gd name="T0" fmla="*/ 79 w 79"/>
                <a:gd name="T1" fmla="*/ 10 h 10"/>
                <a:gd name="T2" fmla="*/ 0 w 79"/>
                <a:gd name="T3" fmla="*/ 10 h 10"/>
                <a:gd name="T4" fmla="*/ 0 w 79"/>
                <a:gd name="T5" fmla="*/ 0 h 10"/>
                <a:gd name="T6" fmla="*/ 79 w 79"/>
                <a:gd name="T7" fmla="*/ 0 h 10"/>
                <a:gd name="T8" fmla="*/ 79 w 79"/>
                <a:gd name="T9" fmla="*/ 10 h 10"/>
              </a:gdLst>
              <a:ahLst/>
              <a:cxnLst>
                <a:cxn ang="0">
                  <a:pos x="T0" y="T1"/>
                </a:cxn>
                <a:cxn ang="0">
                  <a:pos x="T2" y="T3"/>
                </a:cxn>
                <a:cxn ang="0">
                  <a:pos x="T4" y="T5"/>
                </a:cxn>
                <a:cxn ang="0">
                  <a:pos x="T6" y="T7"/>
                </a:cxn>
                <a:cxn ang="0">
                  <a:pos x="T8" y="T9"/>
                </a:cxn>
              </a:cxnLst>
              <a:rect l="0" t="0" r="r" b="b"/>
              <a:pathLst>
                <a:path w="79" h="10">
                  <a:moveTo>
                    <a:pt x="79" y="10"/>
                  </a:moveTo>
                  <a:cubicBezTo>
                    <a:pt x="52" y="10"/>
                    <a:pt x="26" y="10"/>
                    <a:pt x="0" y="10"/>
                  </a:cubicBezTo>
                  <a:cubicBezTo>
                    <a:pt x="0" y="7"/>
                    <a:pt x="0" y="3"/>
                    <a:pt x="0" y="0"/>
                  </a:cubicBezTo>
                  <a:cubicBezTo>
                    <a:pt x="26" y="0"/>
                    <a:pt x="52" y="0"/>
                    <a:pt x="79" y="0"/>
                  </a:cubicBezTo>
                  <a:cubicBezTo>
                    <a:pt x="79" y="3"/>
                    <a:pt x="79" y="7"/>
                    <a:pt x="79" y="10"/>
                  </a:cubicBez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6" name="Freeform 396"/>
            <p:cNvSpPr>
              <a:spLocks/>
            </p:cNvSpPr>
            <p:nvPr/>
          </p:nvSpPr>
          <p:spPr bwMode="auto">
            <a:xfrm>
              <a:off x="2045221" y="2489123"/>
              <a:ext cx="27565" cy="5513"/>
            </a:xfrm>
            <a:custGeom>
              <a:avLst/>
              <a:gdLst>
                <a:gd name="T0" fmla="*/ 59 w 60"/>
                <a:gd name="T1" fmla="*/ 10 h 10"/>
                <a:gd name="T2" fmla="*/ 0 w 60"/>
                <a:gd name="T3" fmla="*/ 10 h 10"/>
                <a:gd name="T4" fmla="*/ 1 w 60"/>
                <a:gd name="T5" fmla="*/ 0 h 10"/>
                <a:gd name="T6" fmla="*/ 60 w 60"/>
                <a:gd name="T7" fmla="*/ 0 h 10"/>
                <a:gd name="T8" fmla="*/ 59 w 60"/>
                <a:gd name="T9" fmla="*/ 10 h 10"/>
              </a:gdLst>
              <a:ahLst/>
              <a:cxnLst>
                <a:cxn ang="0">
                  <a:pos x="T0" y="T1"/>
                </a:cxn>
                <a:cxn ang="0">
                  <a:pos x="T2" y="T3"/>
                </a:cxn>
                <a:cxn ang="0">
                  <a:pos x="T4" y="T5"/>
                </a:cxn>
                <a:cxn ang="0">
                  <a:pos x="T6" y="T7"/>
                </a:cxn>
                <a:cxn ang="0">
                  <a:pos x="T8" y="T9"/>
                </a:cxn>
              </a:cxnLst>
              <a:rect l="0" t="0" r="r" b="b"/>
              <a:pathLst>
                <a:path w="60" h="10">
                  <a:moveTo>
                    <a:pt x="59" y="10"/>
                  </a:moveTo>
                  <a:cubicBezTo>
                    <a:pt x="39" y="10"/>
                    <a:pt x="20" y="10"/>
                    <a:pt x="0" y="10"/>
                  </a:cubicBezTo>
                  <a:cubicBezTo>
                    <a:pt x="0" y="7"/>
                    <a:pt x="1" y="3"/>
                    <a:pt x="1" y="0"/>
                  </a:cubicBezTo>
                  <a:cubicBezTo>
                    <a:pt x="20" y="0"/>
                    <a:pt x="40" y="0"/>
                    <a:pt x="60" y="0"/>
                  </a:cubicBezTo>
                  <a:cubicBezTo>
                    <a:pt x="59" y="3"/>
                    <a:pt x="59" y="7"/>
                    <a:pt x="59" y="10"/>
                  </a:cubicBez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7" name="Freeform 397"/>
            <p:cNvSpPr>
              <a:spLocks/>
            </p:cNvSpPr>
            <p:nvPr/>
          </p:nvSpPr>
          <p:spPr bwMode="auto">
            <a:xfrm>
              <a:off x="2012142" y="2489123"/>
              <a:ext cx="16539" cy="5513"/>
            </a:xfrm>
            <a:custGeom>
              <a:avLst/>
              <a:gdLst>
                <a:gd name="T0" fmla="*/ 0 w 36"/>
                <a:gd name="T1" fmla="*/ 10 h 10"/>
                <a:gd name="T2" fmla="*/ 36 w 36"/>
                <a:gd name="T3" fmla="*/ 10 h 10"/>
                <a:gd name="T4" fmla="*/ 36 w 36"/>
                <a:gd name="T5" fmla="*/ 0 h 10"/>
                <a:gd name="T6" fmla="*/ 1 w 36"/>
                <a:gd name="T7" fmla="*/ 0 h 10"/>
                <a:gd name="T8" fmla="*/ 0 w 36"/>
                <a:gd name="T9" fmla="*/ 10 h 10"/>
              </a:gdLst>
              <a:ahLst/>
              <a:cxnLst>
                <a:cxn ang="0">
                  <a:pos x="T0" y="T1"/>
                </a:cxn>
                <a:cxn ang="0">
                  <a:pos x="T2" y="T3"/>
                </a:cxn>
                <a:cxn ang="0">
                  <a:pos x="T4" y="T5"/>
                </a:cxn>
                <a:cxn ang="0">
                  <a:pos x="T6" y="T7"/>
                </a:cxn>
                <a:cxn ang="0">
                  <a:pos x="T8" y="T9"/>
                </a:cxn>
              </a:cxnLst>
              <a:rect l="0" t="0" r="r" b="b"/>
              <a:pathLst>
                <a:path w="36" h="10">
                  <a:moveTo>
                    <a:pt x="0" y="10"/>
                  </a:moveTo>
                  <a:cubicBezTo>
                    <a:pt x="12" y="10"/>
                    <a:pt x="24" y="10"/>
                    <a:pt x="36" y="10"/>
                  </a:cubicBezTo>
                  <a:cubicBezTo>
                    <a:pt x="36" y="7"/>
                    <a:pt x="36" y="3"/>
                    <a:pt x="36" y="0"/>
                  </a:cubicBezTo>
                  <a:cubicBezTo>
                    <a:pt x="25" y="0"/>
                    <a:pt x="13" y="0"/>
                    <a:pt x="1" y="0"/>
                  </a:cubicBezTo>
                  <a:cubicBezTo>
                    <a:pt x="0" y="3"/>
                    <a:pt x="0" y="7"/>
                    <a:pt x="0" y="10"/>
                  </a:cubicBez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8" name="Freeform 398"/>
            <p:cNvSpPr>
              <a:spLocks/>
            </p:cNvSpPr>
            <p:nvPr/>
          </p:nvSpPr>
          <p:spPr bwMode="auto">
            <a:xfrm>
              <a:off x="2031437" y="2489123"/>
              <a:ext cx="8270" cy="5513"/>
            </a:xfrm>
            <a:custGeom>
              <a:avLst/>
              <a:gdLst>
                <a:gd name="T0" fmla="*/ 0 w 17"/>
                <a:gd name="T1" fmla="*/ 10 h 10"/>
                <a:gd name="T2" fmla="*/ 17 w 17"/>
                <a:gd name="T3" fmla="*/ 10 h 10"/>
                <a:gd name="T4" fmla="*/ 17 w 17"/>
                <a:gd name="T5" fmla="*/ 0 h 10"/>
                <a:gd name="T6" fmla="*/ 1 w 17"/>
                <a:gd name="T7" fmla="*/ 0 h 10"/>
                <a:gd name="T8" fmla="*/ 0 w 17"/>
                <a:gd name="T9" fmla="*/ 10 h 10"/>
              </a:gdLst>
              <a:ahLst/>
              <a:cxnLst>
                <a:cxn ang="0">
                  <a:pos x="T0" y="T1"/>
                </a:cxn>
                <a:cxn ang="0">
                  <a:pos x="T2" y="T3"/>
                </a:cxn>
                <a:cxn ang="0">
                  <a:pos x="T4" y="T5"/>
                </a:cxn>
                <a:cxn ang="0">
                  <a:pos x="T6" y="T7"/>
                </a:cxn>
                <a:cxn ang="0">
                  <a:pos x="T8" y="T9"/>
                </a:cxn>
              </a:cxnLst>
              <a:rect l="0" t="0" r="r" b="b"/>
              <a:pathLst>
                <a:path w="17" h="10">
                  <a:moveTo>
                    <a:pt x="0" y="10"/>
                  </a:moveTo>
                  <a:cubicBezTo>
                    <a:pt x="6" y="10"/>
                    <a:pt x="11" y="10"/>
                    <a:pt x="17" y="10"/>
                  </a:cubicBezTo>
                  <a:cubicBezTo>
                    <a:pt x="17" y="7"/>
                    <a:pt x="17" y="3"/>
                    <a:pt x="17" y="0"/>
                  </a:cubicBezTo>
                  <a:cubicBezTo>
                    <a:pt x="12" y="0"/>
                    <a:pt x="6" y="0"/>
                    <a:pt x="1" y="0"/>
                  </a:cubicBezTo>
                  <a:cubicBezTo>
                    <a:pt x="1" y="3"/>
                    <a:pt x="1" y="7"/>
                    <a:pt x="0" y="10"/>
                  </a:cubicBez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9" name="Freeform 399"/>
            <p:cNvSpPr>
              <a:spLocks/>
            </p:cNvSpPr>
            <p:nvPr/>
          </p:nvSpPr>
          <p:spPr bwMode="auto">
            <a:xfrm>
              <a:off x="2064515" y="2425723"/>
              <a:ext cx="19297" cy="5513"/>
            </a:xfrm>
            <a:custGeom>
              <a:avLst/>
              <a:gdLst>
                <a:gd name="T0" fmla="*/ 39 w 39"/>
                <a:gd name="T1" fmla="*/ 11 h 11"/>
                <a:gd name="T2" fmla="*/ 0 w 39"/>
                <a:gd name="T3" fmla="*/ 11 h 11"/>
                <a:gd name="T4" fmla="*/ 0 w 39"/>
                <a:gd name="T5" fmla="*/ 0 h 11"/>
                <a:gd name="T6" fmla="*/ 39 w 39"/>
                <a:gd name="T7" fmla="*/ 0 h 11"/>
                <a:gd name="T8" fmla="*/ 39 w 39"/>
                <a:gd name="T9" fmla="*/ 11 h 11"/>
              </a:gdLst>
              <a:ahLst/>
              <a:cxnLst>
                <a:cxn ang="0">
                  <a:pos x="T0" y="T1"/>
                </a:cxn>
                <a:cxn ang="0">
                  <a:pos x="T2" y="T3"/>
                </a:cxn>
                <a:cxn ang="0">
                  <a:pos x="T4" y="T5"/>
                </a:cxn>
                <a:cxn ang="0">
                  <a:pos x="T6" y="T7"/>
                </a:cxn>
                <a:cxn ang="0">
                  <a:pos x="T8" y="T9"/>
                </a:cxn>
              </a:cxnLst>
              <a:rect l="0" t="0" r="r" b="b"/>
              <a:pathLst>
                <a:path w="39" h="11">
                  <a:moveTo>
                    <a:pt x="39" y="11"/>
                  </a:moveTo>
                  <a:cubicBezTo>
                    <a:pt x="26" y="11"/>
                    <a:pt x="13" y="11"/>
                    <a:pt x="0" y="11"/>
                  </a:cubicBezTo>
                  <a:cubicBezTo>
                    <a:pt x="0" y="7"/>
                    <a:pt x="0" y="4"/>
                    <a:pt x="0" y="0"/>
                  </a:cubicBezTo>
                  <a:cubicBezTo>
                    <a:pt x="13" y="0"/>
                    <a:pt x="26" y="0"/>
                    <a:pt x="39" y="0"/>
                  </a:cubicBezTo>
                  <a:cubicBezTo>
                    <a:pt x="39" y="4"/>
                    <a:pt x="39" y="7"/>
                    <a:pt x="39" y="11"/>
                  </a:cubicBez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0" name="Freeform 400"/>
            <p:cNvSpPr>
              <a:spLocks/>
            </p:cNvSpPr>
            <p:nvPr/>
          </p:nvSpPr>
          <p:spPr bwMode="auto">
            <a:xfrm>
              <a:off x="2050734" y="2425723"/>
              <a:ext cx="8270" cy="5513"/>
            </a:xfrm>
            <a:custGeom>
              <a:avLst/>
              <a:gdLst>
                <a:gd name="T0" fmla="*/ 18 w 18"/>
                <a:gd name="T1" fmla="*/ 11 h 11"/>
                <a:gd name="T2" fmla="*/ 0 w 18"/>
                <a:gd name="T3" fmla="*/ 11 h 11"/>
                <a:gd name="T4" fmla="*/ 1 w 18"/>
                <a:gd name="T5" fmla="*/ 0 h 11"/>
                <a:gd name="T6" fmla="*/ 18 w 18"/>
                <a:gd name="T7" fmla="*/ 0 h 11"/>
                <a:gd name="T8" fmla="*/ 18 w 18"/>
                <a:gd name="T9" fmla="*/ 11 h 11"/>
              </a:gdLst>
              <a:ahLst/>
              <a:cxnLst>
                <a:cxn ang="0">
                  <a:pos x="T0" y="T1"/>
                </a:cxn>
                <a:cxn ang="0">
                  <a:pos x="T2" y="T3"/>
                </a:cxn>
                <a:cxn ang="0">
                  <a:pos x="T4" y="T5"/>
                </a:cxn>
                <a:cxn ang="0">
                  <a:pos x="T6" y="T7"/>
                </a:cxn>
                <a:cxn ang="0">
                  <a:pos x="T8" y="T9"/>
                </a:cxn>
              </a:cxnLst>
              <a:rect l="0" t="0" r="r" b="b"/>
              <a:pathLst>
                <a:path w="18" h="11">
                  <a:moveTo>
                    <a:pt x="18" y="11"/>
                  </a:moveTo>
                  <a:cubicBezTo>
                    <a:pt x="12" y="11"/>
                    <a:pt x="6" y="11"/>
                    <a:pt x="0" y="11"/>
                  </a:cubicBezTo>
                  <a:cubicBezTo>
                    <a:pt x="0" y="7"/>
                    <a:pt x="1" y="4"/>
                    <a:pt x="1" y="0"/>
                  </a:cubicBezTo>
                  <a:cubicBezTo>
                    <a:pt x="7" y="0"/>
                    <a:pt x="12" y="0"/>
                    <a:pt x="18" y="0"/>
                  </a:cubicBezTo>
                  <a:cubicBezTo>
                    <a:pt x="18" y="4"/>
                    <a:pt x="18" y="7"/>
                    <a:pt x="18" y="11"/>
                  </a:cubicBez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1" name="Freeform 401"/>
            <p:cNvSpPr>
              <a:spLocks/>
            </p:cNvSpPr>
            <p:nvPr/>
          </p:nvSpPr>
          <p:spPr bwMode="auto">
            <a:xfrm>
              <a:off x="2017655" y="2425723"/>
              <a:ext cx="30323" cy="5513"/>
            </a:xfrm>
            <a:custGeom>
              <a:avLst/>
              <a:gdLst>
                <a:gd name="T0" fmla="*/ 62 w 63"/>
                <a:gd name="T1" fmla="*/ 11 h 11"/>
                <a:gd name="T2" fmla="*/ 0 w 63"/>
                <a:gd name="T3" fmla="*/ 11 h 11"/>
                <a:gd name="T4" fmla="*/ 0 w 63"/>
                <a:gd name="T5" fmla="*/ 0 h 11"/>
                <a:gd name="T6" fmla="*/ 63 w 63"/>
                <a:gd name="T7" fmla="*/ 0 h 11"/>
                <a:gd name="T8" fmla="*/ 62 w 63"/>
                <a:gd name="T9" fmla="*/ 11 h 11"/>
              </a:gdLst>
              <a:ahLst/>
              <a:cxnLst>
                <a:cxn ang="0">
                  <a:pos x="T0" y="T1"/>
                </a:cxn>
                <a:cxn ang="0">
                  <a:pos x="T2" y="T3"/>
                </a:cxn>
                <a:cxn ang="0">
                  <a:pos x="T4" y="T5"/>
                </a:cxn>
                <a:cxn ang="0">
                  <a:pos x="T6" y="T7"/>
                </a:cxn>
                <a:cxn ang="0">
                  <a:pos x="T8" y="T9"/>
                </a:cxn>
              </a:cxnLst>
              <a:rect l="0" t="0" r="r" b="b"/>
              <a:pathLst>
                <a:path w="63" h="11">
                  <a:moveTo>
                    <a:pt x="62" y="11"/>
                  </a:moveTo>
                  <a:cubicBezTo>
                    <a:pt x="41" y="11"/>
                    <a:pt x="21" y="11"/>
                    <a:pt x="0" y="11"/>
                  </a:cubicBezTo>
                  <a:cubicBezTo>
                    <a:pt x="0" y="7"/>
                    <a:pt x="0" y="4"/>
                    <a:pt x="0" y="0"/>
                  </a:cubicBezTo>
                  <a:cubicBezTo>
                    <a:pt x="21" y="0"/>
                    <a:pt x="42" y="0"/>
                    <a:pt x="63" y="0"/>
                  </a:cubicBezTo>
                  <a:cubicBezTo>
                    <a:pt x="63" y="4"/>
                    <a:pt x="63" y="7"/>
                    <a:pt x="62" y="11"/>
                  </a:cubicBez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2" name="Rectangle 402"/>
            <p:cNvSpPr>
              <a:spLocks noChangeArrowheads="1"/>
            </p:cNvSpPr>
            <p:nvPr/>
          </p:nvSpPr>
          <p:spPr bwMode="auto">
            <a:xfrm>
              <a:off x="2783969" y="2260332"/>
              <a:ext cx="55130" cy="294949"/>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3" name="Rectangle 403"/>
            <p:cNvSpPr>
              <a:spLocks noChangeArrowheads="1"/>
            </p:cNvSpPr>
            <p:nvPr/>
          </p:nvSpPr>
          <p:spPr bwMode="auto">
            <a:xfrm>
              <a:off x="2552421" y="2114235"/>
              <a:ext cx="165391" cy="294949"/>
            </a:xfrm>
            <a:prstGeom prst="rect">
              <a:avLst/>
            </a:prstGeom>
            <a:solidFill>
              <a:schemeClr val="accent4">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84" name="Rectangle 404"/>
            <p:cNvSpPr>
              <a:spLocks noChangeArrowheads="1"/>
            </p:cNvSpPr>
            <p:nvPr/>
          </p:nvSpPr>
          <p:spPr bwMode="auto">
            <a:xfrm>
              <a:off x="2428376" y="1968140"/>
              <a:ext cx="165391" cy="292192"/>
            </a:xfrm>
            <a:prstGeom prst="rect">
              <a:avLst/>
            </a:prstGeom>
            <a:solidFill>
              <a:schemeClr val="accent4">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85" name="Rectangle 405"/>
            <p:cNvSpPr>
              <a:spLocks noChangeArrowheads="1"/>
            </p:cNvSpPr>
            <p:nvPr/>
          </p:nvSpPr>
          <p:spPr bwMode="auto">
            <a:xfrm>
              <a:off x="2673708" y="2260332"/>
              <a:ext cx="110261" cy="294949"/>
            </a:xfrm>
            <a:prstGeom prst="rect">
              <a:avLst/>
            </a:prstGeom>
            <a:solidFill>
              <a:schemeClr val="accent4">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86" name="Rectangle 407"/>
            <p:cNvSpPr>
              <a:spLocks noChangeArrowheads="1"/>
            </p:cNvSpPr>
            <p:nvPr/>
          </p:nvSpPr>
          <p:spPr bwMode="auto">
            <a:xfrm>
              <a:off x="2657169" y="2249306"/>
              <a:ext cx="165391" cy="294949"/>
            </a:xfrm>
            <a:prstGeom prst="rect">
              <a:avLst/>
            </a:prstGeom>
            <a:solidFill>
              <a:schemeClr val="accent3">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87" name="Rectangle 408"/>
            <p:cNvSpPr>
              <a:spLocks noChangeArrowheads="1"/>
            </p:cNvSpPr>
            <p:nvPr/>
          </p:nvSpPr>
          <p:spPr bwMode="auto">
            <a:xfrm>
              <a:off x="2657169" y="2249306"/>
              <a:ext cx="60643" cy="159878"/>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8" name="Rectangle 409"/>
            <p:cNvSpPr>
              <a:spLocks noChangeArrowheads="1"/>
            </p:cNvSpPr>
            <p:nvPr/>
          </p:nvSpPr>
          <p:spPr bwMode="auto">
            <a:xfrm>
              <a:off x="2533126" y="2103209"/>
              <a:ext cx="165391" cy="294949"/>
            </a:xfrm>
            <a:prstGeom prst="rect">
              <a:avLst/>
            </a:pr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689" name="Rectangle 410"/>
            <p:cNvSpPr>
              <a:spLocks noChangeArrowheads="1"/>
            </p:cNvSpPr>
            <p:nvPr/>
          </p:nvSpPr>
          <p:spPr bwMode="auto">
            <a:xfrm>
              <a:off x="2533126" y="2103209"/>
              <a:ext cx="60643" cy="157123"/>
            </a:xfrm>
            <a:prstGeom prst="rect">
              <a:avLst/>
            </a:prstGeom>
            <a:solidFill>
              <a:schemeClr val="accent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0" name="Rectangle 411"/>
            <p:cNvSpPr>
              <a:spLocks noChangeArrowheads="1"/>
            </p:cNvSpPr>
            <p:nvPr/>
          </p:nvSpPr>
          <p:spPr bwMode="auto">
            <a:xfrm>
              <a:off x="2411839" y="1957114"/>
              <a:ext cx="165391" cy="292192"/>
            </a:xfrm>
            <a:prstGeom prst="rect">
              <a:avLst/>
            </a:pr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691" name="Rectangle 412"/>
            <p:cNvSpPr>
              <a:spLocks noChangeArrowheads="1"/>
            </p:cNvSpPr>
            <p:nvPr/>
          </p:nvSpPr>
          <p:spPr bwMode="auto">
            <a:xfrm>
              <a:off x="1504942" y="2577331"/>
              <a:ext cx="418991" cy="209496"/>
            </a:xfrm>
            <a:prstGeom prst="rect">
              <a:avLst/>
            </a:prstGeom>
            <a:solidFill>
              <a:schemeClr val="accent4">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92" name="Rectangle 413"/>
            <p:cNvSpPr>
              <a:spLocks noChangeArrowheads="1"/>
            </p:cNvSpPr>
            <p:nvPr/>
          </p:nvSpPr>
          <p:spPr bwMode="auto">
            <a:xfrm>
              <a:off x="1491160" y="2566305"/>
              <a:ext cx="418991" cy="209496"/>
            </a:xfrm>
            <a:prstGeom prst="rect">
              <a:avLst/>
            </a:prstGeom>
            <a:solidFill>
              <a:schemeClr val="accent4">
                <a:lumMod val="60000"/>
                <a:lumOff val="4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3" name="Freeform 414"/>
            <p:cNvSpPr>
              <a:spLocks noEditPoints="1"/>
            </p:cNvSpPr>
            <p:nvPr/>
          </p:nvSpPr>
          <p:spPr bwMode="auto">
            <a:xfrm>
              <a:off x="2309847" y="1675949"/>
              <a:ext cx="529252" cy="253600"/>
            </a:xfrm>
            <a:custGeom>
              <a:avLst/>
              <a:gdLst>
                <a:gd name="T0" fmla="*/ 192 w 192"/>
                <a:gd name="T1" fmla="*/ 0 h 92"/>
                <a:gd name="T2" fmla="*/ 94 w 192"/>
                <a:gd name="T3" fmla="*/ 0 h 92"/>
                <a:gd name="T4" fmla="*/ 94 w 192"/>
                <a:gd name="T5" fmla="*/ 92 h 92"/>
                <a:gd name="T6" fmla="*/ 192 w 192"/>
                <a:gd name="T7" fmla="*/ 92 h 92"/>
                <a:gd name="T8" fmla="*/ 192 w 192"/>
                <a:gd name="T9" fmla="*/ 0 h 92"/>
                <a:gd name="T10" fmla="*/ 192 w 192"/>
                <a:gd name="T11" fmla="*/ 0 h 92"/>
                <a:gd name="T12" fmla="*/ 0 w 192"/>
                <a:gd name="T13" fmla="*/ 0 h 92"/>
                <a:gd name="T14" fmla="*/ 94 w 192"/>
                <a:gd name="T15" fmla="*/ 0 h 92"/>
                <a:gd name="T16" fmla="*/ 94 w 192"/>
                <a:gd name="T17" fmla="*/ 92 h 92"/>
                <a:gd name="T18" fmla="*/ 0 w 192"/>
                <a:gd name="T19" fmla="*/ 92 h 92"/>
                <a:gd name="T20" fmla="*/ 0 w 192"/>
                <a:gd name="T21" fmla="*/ 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2" h="92">
                  <a:moveTo>
                    <a:pt x="192" y="0"/>
                  </a:moveTo>
                  <a:lnTo>
                    <a:pt x="94" y="0"/>
                  </a:lnTo>
                  <a:lnTo>
                    <a:pt x="94" y="92"/>
                  </a:lnTo>
                  <a:lnTo>
                    <a:pt x="192" y="92"/>
                  </a:lnTo>
                  <a:lnTo>
                    <a:pt x="192" y="0"/>
                  </a:lnTo>
                  <a:lnTo>
                    <a:pt x="192" y="0"/>
                  </a:lnTo>
                  <a:close/>
                  <a:moveTo>
                    <a:pt x="0" y="0"/>
                  </a:moveTo>
                  <a:lnTo>
                    <a:pt x="94" y="0"/>
                  </a:lnTo>
                  <a:lnTo>
                    <a:pt x="94" y="92"/>
                  </a:lnTo>
                  <a:lnTo>
                    <a:pt x="0" y="92"/>
                  </a:lnTo>
                  <a:lnTo>
                    <a:pt x="0" y="0"/>
                  </a:lnTo>
                  <a:close/>
                </a:path>
              </a:pathLst>
            </a:custGeom>
            <a:solidFill>
              <a:schemeClr val="accent4">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94" name="Rectangle 415"/>
            <p:cNvSpPr>
              <a:spLocks noChangeArrowheads="1"/>
            </p:cNvSpPr>
            <p:nvPr/>
          </p:nvSpPr>
          <p:spPr bwMode="auto">
            <a:xfrm>
              <a:off x="2260229" y="1629087"/>
              <a:ext cx="272897" cy="250845"/>
            </a:xfrm>
            <a:prstGeom prst="rect">
              <a:avLst/>
            </a:prstGeom>
            <a:solidFill>
              <a:schemeClr val="accent4">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5" name="Rectangle 416"/>
            <p:cNvSpPr>
              <a:spLocks noChangeArrowheads="1"/>
            </p:cNvSpPr>
            <p:nvPr/>
          </p:nvSpPr>
          <p:spPr bwMode="auto">
            <a:xfrm>
              <a:off x="2301578" y="1667678"/>
              <a:ext cx="256357" cy="250845"/>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6" name="Rectangle 417"/>
            <p:cNvSpPr>
              <a:spLocks noChangeArrowheads="1"/>
            </p:cNvSpPr>
            <p:nvPr/>
          </p:nvSpPr>
          <p:spPr bwMode="auto">
            <a:xfrm>
              <a:off x="2301578" y="1667678"/>
              <a:ext cx="231548" cy="212253"/>
            </a:xfrm>
            <a:prstGeom prst="rect">
              <a:avLst/>
            </a:prstGeom>
            <a:solidFill>
              <a:srgbClr val="7BA9D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7" name="Rectangle 418"/>
            <p:cNvSpPr>
              <a:spLocks noChangeArrowheads="1"/>
            </p:cNvSpPr>
            <p:nvPr/>
          </p:nvSpPr>
          <p:spPr bwMode="auto">
            <a:xfrm>
              <a:off x="2557934" y="1667678"/>
              <a:ext cx="272897" cy="250845"/>
            </a:xfrm>
            <a:prstGeom prst="rect">
              <a:avLst/>
            </a:prstGeom>
            <a:solidFill>
              <a:srgbClr val="91BDE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8" name="Rectangle 419"/>
            <p:cNvSpPr>
              <a:spLocks noChangeArrowheads="1"/>
            </p:cNvSpPr>
            <p:nvPr/>
          </p:nvSpPr>
          <p:spPr bwMode="auto">
            <a:xfrm>
              <a:off x="2312604" y="1675949"/>
              <a:ext cx="234305" cy="234305"/>
            </a:xfrm>
            <a:prstGeom prst="rect">
              <a:avLst/>
            </a:pr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699" name="Rectangle 420"/>
            <p:cNvSpPr>
              <a:spLocks noChangeArrowheads="1"/>
            </p:cNvSpPr>
            <p:nvPr/>
          </p:nvSpPr>
          <p:spPr bwMode="auto">
            <a:xfrm>
              <a:off x="2312604" y="1675949"/>
              <a:ext cx="220522" cy="203983"/>
            </a:xfrm>
            <a:prstGeom prst="rect">
              <a:avLst/>
            </a:prstGeom>
            <a:solidFill>
              <a:schemeClr val="accent4">
                <a:lumMod val="60000"/>
                <a:lumOff val="4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0" name="Freeform 421"/>
            <p:cNvSpPr>
              <a:spLocks noEditPoints="1"/>
            </p:cNvSpPr>
            <p:nvPr/>
          </p:nvSpPr>
          <p:spPr bwMode="auto">
            <a:xfrm>
              <a:off x="2783969" y="1675949"/>
              <a:ext cx="55130" cy="253600"/>
            </a:xfrm>
            <a:custGeom>
              <a:avLst/>
              <a:gdLst>
                <a:gd name="T0" fmla="*/ 20 w 20"/>
                <a:gd name="T1" fmla="*/ 0 h 92"/>
                <a:gd name="T2" fmla="*/ 10 w 20"/>
                <a:gd name="T3" fmla="*/ 0 h 92"/>
                <a:gd name="T4" fmla="*/ 10 w 20"/>
                <a:gd name="T5" fmla="*/ 92 h 92"/>
                <a:gd name="T6" fmla="*/ 20 w 20"/>
                <a:gd name="T7" fmla="*/ 92 h 92"/>
                <a:gd name="T8" fmla="*/ 20 w 20"/>
                <a:gd name="T9" fmla="*/ 0 h 92"/>
                <a:gd name="T10" fmla="*/ 20 w 20"/>
                <a:gd name="T11" fmla="*/ 0 h 92"/>
                <a:gd name="T12" fmla="*/ 0 w 20"/>
                <a:gd name="T13" fmla="*/ 0 h 92"/>
                <a:gd name="T14" fmla="*/ 10 w 20"/>
                <a:gd name="T15" fmla="*/ 0 h 92"/>
                <a:gd name="T16" fmla="*/ 10 w 20"/>
                <a:gd name="T17" fmla="*/ 92 h 92"/>
                <a:gd name="T18" fmla="*/ 0 w 20"/>
                <a:gd name="T19" fmla="*/ 92 h 92"/>
                <a:gd name="T20" fmla="*/ 0 w 20"/>
                <a:gd name="T21" fmla="*/ 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 h="92">
                  <a:moveTo>
                    <a:pt x="20" y="0"/>
                  </a:moveTo>
                  <a:lnTo>
                    <a:pt x="10" y="0"/>
                  </a:lnTo>
                  <a:lnTo>
                    <a:pt x="10" y="92"/>
                  </a:lnTo>
                  <a:lnTo>
                    <a:pt x="20" y="92"/>
                  </a:lnTo>
                  <a:lnTo>
                    <a:pt x="20" y="0"/>
                  </a:lnTo>
                  <a:lnTo>
                    <a:pt x="20" y="0"/>
                  </a:lnTo>
                  <a:close/>
                  <a:moveTo>
                    <a:pt x="0" y="0"/>
                  </a:moveTo>
                  <a:lnTo>
                    <a:pt x="10" y="0"/>
                  </a:lnTo>
                  <a:lnTo>
                    <a:pt x="10" y="92"/>
                  </a:lnTo>
                  <a:lnTo>
                    <a:pt x="0" y="92"/>
                  </a:lnTo>
                  <a:lnTo>
                    <a:pt x="0" y="0"/>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1" name="Freeform 422"/>
            <p:cNvSpPr>
              <a:spLocks/>
            </p:cNvSpPr>
            <p:nvPr/>
          </p:nvSpPr>
          <p:spPr bwMode="auto">
            <a:xfrm>
              <a:off x="2557934" y="1667678"/>
              <a:ext cx="272897" cy="250845"/>
            </a:xfrm>
            <a:custGeom>
              <a:avLst/>
              <a:gdLst>
                <a:gd name="T0" fmla="*/ 555 w 555"/>
                <a:gd name="T1" fmla="*/ 0 h 516"/>
                <a:gd name="T2" fmla="*/ 357 w 555"/>
                <a:gd name="T3" fmla="*/ 0 h 516"/>
                <a:gd name="T4" fmla="*/ 295 w 555"/>
                <a:gd name="T5" fmla="*/ 29 h 516"/>
                <a:gd name="T6" fmla="*/ 234 w 555"/>
                <a:gd name="T7" fmla="*/ 0 h 516"/>
                <a:gd name="T8" fmla="*/ 0 w 555"/>
                <a:gd name="T9" fmla="*/ 0 h 516"/>
                <a:gd name="T10" fmla="*/ 0 w 555"/>
                <a:gd name="T11" fmla="*/ 21 h 516"/>
                <a:gd name="T12" fmla="*/ 35 w 555"/>
                <a:gd name="T13" fmla="*/ 21 h 516"/>
                <a:gd name="T14" fmla="*/ 35 w 555"/>
                <a:gd name="T15" fmla="*/ 495 h 516"/>
                <a:gd name="T16" fmla="*/ 0 w 555"/>
                <a:gd name="T17" fmla="*/ 495 h 516"/>
                <a:gd name="T18" fmla="*/ 0 w 555"/>
                <a:gd name="T19" fmla="*/ 516 h 516"/>
                <a:gd name="T20" fmla="*/ 234 w 555"/>
                <a:gd name="T21" fmla="*/ 516 h 516"/>
                <a:gd name="T22" fmla="*/ 295 w 555"/>
                <a:gd name="T23" fmla="*/ 486 h 516"/>
                <a:gd name="T24" fmla="*/ 357 w 555"/>
                <a:gd name="T25" fmla="*/ 516 h 516"/>
                <a:gd name="T26" fmla="*/ 555 w 555"/>
                <a:gd name="T27" fmla="*/ 516 h 516"/>
                <a:gd name="T28" fmla="*/ 555 w 555"/>
                <a:gd name="T29" fmla="*/ 0 h 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5" h="516">
                  <a:moveTo>
                    <a:pt x="555" y="0"/>
                  </a:moveTo>
                  <a:cubicBezTo>
                    <a:pt x="357" y="0"/>
                    <a:pt x="357" y="0"/>
                    <a:pt x="357" y="0"/>
                  </a:cubicBezTo>
                  <a:cubicBezTo>
                    <a:pt x="345" y="17"/>
                    <a:pt x="322" y="29"/>
                    <a:pt x="295" y="29"/>
                  </a:cubicBezTo>
                  <a:cubicBezTo>
                    <a:pt x="268" y="29"/>
                    <a:pt x="245" y="17"/>
                    <a:pt x="234" y="0"/>
                  </a:cubicBezTo>
                  <a:cubicBezTo>
                    <a:pt x="0" y="0"/>
                    <a:pt x="0" y="0"/>
                    <a:pt x="0" y="0"/>
                  </a:cubicBezTo>
                  <a:cubicBezTo>
                    <a:pt x="0" y="21"/>
                    <a:pt x="0" y="21"/>
                    <a:pt x="0" y="21"/>
                  </a:cubicBezTo>
                  <a:cubicBezTo>
                    <a:pt x="35" y="21"/>
                    <a:pt x="35" y="21"/>
                    <a:pt x="35" y="21"/>
                  </a:cubicBezTo>
                  <a:cubicBezTo>
                    <a:pt x="35" y="495"/>
                    <a:pt x="35" y="495"/>
                    <a:pt x="35" y="495"/>
                  </a:cubicBezTo>
                  <a:cubicBezTo>
                    <a:pt x="0" y="495"/>
                    <a:pt x="0" y="495"/>
                    <a:pt x="0" y="495"/>
                  </a:cubicBezTo>
                  <a:cubicBezTo>
                    <a:pt x="0" y="516"/>
                    <a:pt x="0" y="516"/>
                    <a:pt x="0" y="516"/>
                  </a:cubicBezTo>
                  <a:cubicBezTo>
                    <a:pt x="234" y="516"/>
                    <a:pt x="234" y="516"/>
                    <a:pt x="234" y="516"/>
                  </a:cubicBezTo>
                  <a:cubicBezTo>
                    <a:pt x="245" y="498"/>
                    <a:pt x="268" y="486"/>
                    <a:pt x="295" y="486"/>
                  </a:cubicBezTo>
                  <a:cubicBezTo>
                    <a:pt x="322" y="486"/>
                    <a:pt x="345" y="498"/>
                    <a:pt x="357" y="516"/>
                  </a:cubicBezTo>
                  <a:cubicBezTo>
                    <a:pt x="555" y="516"/>
                    <a:pt x="555" y="516"/>
                    <a:pt x="555" y="516"/>
                  </a:cubicBezTo>
                  <a:lnTo>
                    <a:pt x="555" y="0"/>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702" name="Freeform 423"/>
            <p:cNvSpPr>
              <a:spLocks noEditPoints="1"/>
            </p:cNvSpPr>
            <p:nvPr/>
          </p:nvSpPr>
          <p:spPr bwMode="auto">
            <a:xfrm>
              <a:off x="2585499" y="1673191"/>
              <a:ext cx="237061" cy="237061"/>
            </a:xfrm>
            <a:custGeom>
              <a:avLst/>
              <a:gdLst>
                <a:gd name="T0" fmla="*/ 242 w 485"/>
                <a:gd name="T1" fmla="*/ 0 h 485"/>
                <a:gd name="T2" fmla="*/ 485 w 485"/>
                <a:gd name="T3" fmla="*/ 243 h 485"/>
                <a:gd name="T4" fmla="*/ 242 w 485"/>
                <a:gd name="T5" fmla="*/ 485 h 485"/>
                <a:gd name="T6" fmla="*/ 242 w 485"/>
                <a:gd name="T7" fmla="*/ 279 h 485"/>
                <a:gd name="T8" fmla="*/ 278 w 485"/>
                <a:gd name="T9" fmla="*/ 243 h 485"/>
                <a:gd name="T10" fmla="*/ 242 w 485"/>
                <a:gd name="T11" fmla="*/ 207 h 485"/>
                <a:gd name="T12" fmla="*/ 242 w 485"/>
                <a:gd name="T13" fmla="*/ 0 h 485"/>
                <a:gd name="T14" fmla="*/ 242 w 485"/>
                <a:gd name="T15" fmla="*/ 0 h 485"/>
                <a:gd name="T16" fmla="*/ 242 w 485"/>
                <a:gd name="T17" fmla="*/ 0 h 485"/>
                <a:gd name="T18" fmla="*/ 242 w 485"/>
                <a:gd name="T19" fmla="*/ 207 h 485"/>
                <a:gd name="T20" fmla="*/ 242 w 485"/>
                <a:gd name="T21" fmla="*/ 207 h 485"/>
                <a:gd name="T22" fmla="*/ 206 w 485"/>
                <a:gd name="T23" fmla="*/ 243 h 485"/>
                <a:gd name="T24" fmla="*/ 242 w 485"/>
                <a:gd name="T25" fmla="*/ 279 h 485"/>
                <a:gd name="T26" fmla="*/ 242 w 485"/>
                <a:gd name="T27" fmla="*/ 279 h 485"/>
                <a:gd name="T28" fmla="*/ 242 w 485"/>
                <a:gd name="T29" fmla="*/ 485 h 485"/>
                <a:gd name="T30" fmla="*/ 242 w 485"/>
                <a:gd name="T31" fmla="*/ 485 h 485"/>
                <a:gd name="T32" fmla="*/ 0 w 485"/>
                <a:gd name="T33" fmla="*/ 243 h 485"/>
                <a:gd name="T34" fmla="*/ 242 w 485"/>
                <a:gd name="T35" fmla="*/ 0 h 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85" h="485">
                  <a:moveTo>
                    <a:pt x="242" y="0"/>
                  </a:moveTo>
                  <a:cubicBezTo>
                    <a:pt x="376" y="0"/>
                    <a:pt x="485" y="109"/>
                    <a:pt x="485" y="243"/>
                  </a:cubicBezTo>
                  <a:cubicBezTo>
                    <a:pt x="485" y="377"/>
                    <a:pt x="376" y="485"/>
                    <a:pt x="242" y="485"/>
                  </a:cubicBezTo>
                  <a:cubicBezTo>
                    <a:pt x="242" y="279"/>
                    <a:pt x="242" y="279"/>
                    <a:pt x="242" y="279"/>
                  </a:cubicBezTo>
                  <a:cubicBezTo>
                    <a:pt x="262" y="279"/>
                    <a:pt x="278" y="263"/>
                    <a:pt x="278" y="243"/>
                  </a:cubicBezTo>
                  <a:cubicBezTo>
                    <a:pt x="278" y="223"/>
                    <a:pt x="262" y="207"/>
                    <a:pt x="242" y="207"/>
                  </a:cubicBezTo>
                  <a:lnTo>
                    <a:pt x="242" y="0"/>
                  </a:lnTo>
                  <a:close/>
                  <a:moveTo>
                    <a:pt x="242" y="0"/>
                  </a:moveTo>
                  <a:cubicBezTo>
                    <a:pt x="242" y="0"/>
                    <a:pt x="242" y="0"/>
                    <a:pt x="242" y="0"/>
                  </a:cubicBezTo>
                  <a:cubicBezTo>
                    <a:pt x="242" y="207"/>
                    <a:pt x="242" y="207"/>
                    <a:pt x="242" y="207"/>
                  </a:cubicBezTo>
                  <a:cubicBezTo>
                    <a:pt x="242" y="207"/>
                    <a:pt x="242" y="207"/>
                    <a:pt x="242" y="207"/>
                  </a:cubicBezTo>
                  <a:cubicBezTo>
                    <a:pt x="222" y="207"/>
                    <a:pt x="206" y="223"/>
                    <a:pt x="206" y="243"/>
                  </a:cubicBezTo>
                  <a:cubicBezTo>
                    <a:pt x="206" y="263"/>
                    <a:pt x="222" y="279"/>
                    <a:pt x="242" y="279"/>
                  </a:cubicBezTo>
                  <a:cubicBezTo>
                    <a:pt x="242" y="279"/>
                    <a:pt x="242" y="279"/>
                    <a:pt x="242" y="279"/>
                  </a:cubicBezTo>
                  <a:cubicBezTo>
                    <a:pt x="242" y="485"/>
                    <a:pt x="242" y="485"/>
                    <a:pt x="242" y="485"/>
                  </a:cubicBezTo>
                  <a:cubicBezTo>
                    <a:pt x="242" y="485"/>
                    <a:pt x="242" y="485"/>
                    <a:pt x="242" y="485"/>
                  </a:cubicBezTo>
                  <a:cubicBezTo>
                    <a:pt x="108" y="485"/>
                    <a:pt x="0" y="377"/>
                    <a:pt x="0" y="243"/>
                  </a:cubicBezTo>
                  <a:cubicBezTo>
                    <a:pt x="0" y="109"/>
                    <a:pt x="108" y="0"/>
                    <a:pt x="242" y="0"/>
                  </a:cubicBezTo>
                  <a:close/>
                </a:path>
              </a:pathLst>
            </a:custGeom>
            <a:solidFill>
              <a:schemeClr val="accent3">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03" name="Freeform 424"/>
            <p:cNvSpPr>
              <a:spLocks/>
            </p:cNvSpPr>
            <p:nvPr/>
          </p:nvSpPr>
          <p:spPr bwMode="auto">
            <a:xfrm>
              <a:off x="2715056" y="1797236"/>
              <a:ext cx="101992" cy="71670"/>
            </a:xfrm>
            <a:custGeom>
              <a:avLst/>
              <a:gdLst>
                <a:gd name="T0" fmla="*/ 156 w 207"/>
                <a:gd name="T1" fmla="*/ 148 h 148"/>
                <a:gd name="T2" fmla="*/ 0 w 207"/>
                <a:gd name="T3" fmla="*/ 16 h 148"/>
                <a:gd name="T4" fmla="*/ 3 w 207"/>
                <a:gd name="T5" fmla="*/ 12 h 148"/>
                <a:gd name="T6" fmla="*/ 8 w 207"/>
                <a:gd name="T7" fmla="*/ 0 h 148"/>
                <a:gd name="T8" fmla="*/ 207 w 207"/>
                <a:gd name="T9" fmla="*/ 45 h 148"/>
                <a:gd name="T10" fmla="*/ 173 w 207"/>
                <a:gd name="T11" fmla="*/ 125 h 148"/>
                <a:gd name="T12" fmla="*/ 156 w 207"/>
                <a:gd name="T13" fmla="*/ 148 h 148"/>
              </a:gdLst>
              <a:ahLst/>
              <a:cxnLst>
                <a:cxn ang="0">
                  <a:pos x="T0" y="T1"/>
                </a:cxn>
                <a:cxn ang="0">
                  <a:pos x="T2" y="T3"/>
                </a:cxn>
                <a:cxn ang="0">
                  <a:pos x="T4" y="T5"/>
                </a:cxn>
                <a:cxn ang="0">
                  <a:pos x="T6" y="T7"/>
                </a:cxn>
                <a:cxn ang="0">
                  <a:pos x="T8" y="T9"/>
                </a:cxn>
                <a:cxn ang="0">
                  <a:pos x="T10" y="T11"/>
                </a:cxn>
                <a:cxn ang="0">
                  <a:pos x="T12" y="T13"/>
                </a:cxn>
              </a:cxnLst>
              <a:rect l="0" t="0" r="r" b="b"/>
              <a:pathLst>
                <a:path w="207" h="148">
                  <a:moveTo>
                    <a:pt x="156" y="148"/>
                  </a:moveTo>
                  <a:cubicBezTo>
                    <a:pt x="0" y="16"/>
                    <a:pt x="0" y="16"/>
                    <a:pt x="0" y="16"/>
                  </a:cubicBezTo>
                  <a:cubicBezTo>
                    <a:pt x="1" y="15"/>
                    <a:pt x="2" y="14"/>
                    <a:pt x="3" y="12"/>
                  </a:cubicBezTo>
                  <a:cubicBezTo>
                    <a:pt x="5" y="9"/>
                    <a:pt x="7" y="5"/>
                    <a:pt x="8" y="0"/>
                  </a:cubicBezTo>
                  <a:cubicBezTo>
                    <a:pt x="207" y="45"/>
                    <a:pt x="207" y="45"/>
                    <a:pt x="207" y="45"/>
                  </a:cubicBezTo>
                  <a:cubicBezTo>
                    <a:pt x="201" y="72"/>
                    <a:pt x="190" y="99"/>
                    <a:pt x="173" y="125"/>
                  </a:cubicBezTo>
                  <a:cubicBezTo>
                    <a:pt x="168" y="133"/>
                    <a:pt x="162" y="140"/>
                    <a:pt x="156" y="148"/>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4" name="Freeform 425"/>
            <p:cNvSpPr>
              <a:spLocks/>
            </p:cNvSpPr>
            <p:nvPr/>
          </p:nvSpPr>
          <p:spPr bwMode="auto">
            <a:xfrm>
              <a:off x="2588256" y="1717296"/>
              <a:ext cx="101992" cy="71670"/>
            </a:xfrm>
            <a:custGeom>
              <a:avLst/>
              <a:gdLst>
                <a:gd name="T0" fmla="*/ 51 w 207"/>
                <a:gd name="T1" fmla="*/ 0 h 147"/>
                <a:gd name="T2" fmla="*/ 207 w 207"/>
                <a:gd name="T3" fmla="*/ 132 h 147"/>
                <a:gd name="T4" fmla="*/ 204 w 207"/>
                <a:gd name="T5" fmla="*/ 135 h 147"/>
                <a:gd name="T6" fmla="*/ 199 w 207"/>
                <a:gd name="T7" fmla="*/ 147 h 147"/>
                <a:gd name="T8" fmla="*/ 0 w 207"/>
                <a:gd name="T9" fmla="*/ 103 h 147"/>
                <a:gd name="T10" fmla="*/ 34 w 207"/>
                <a:gd name="T11" fmla="*/ 23 h 147"/>
                <a:gd name="T12" fmla="*/ 51 w 207"/>
                <a:gd name="T13" fmla="*/ 0 h 147"/>
              </a:gdLst>
              <a:ahLst/>
              <a:cxnLst>
                <a:cxn ang="0">
                  <a:pos x="T0" y="T1"/>
                </a:cxn>
                <a:cxn ang="0">
                  <a:pos x="T2" y="T3"/>
                </a:cxn>
                <a:cxn ang="0">
                  <a:pos x="T4" y="T5"/>
                </a:cxn>
                <a:cxn ang="0">
                  <a:pos x="T6" y="T7"/>
                </a:cxn>
                <a:cxn ang="0">
                  <a:pos x="T8" y="T9"/>
                </a:cxn>
                <a:cxn ang="0">
                  <a:pos x="T10" y="T11"/>
                </a:cxn>
                <a:cxn ang="0">
                  <a:pos x="T12" y="T13"/>
                </a:cxn>
              </a:cxnLst>
              <a:rect l="0" t="0" r="r" b="b"/>
              <a:pathLst>
                <a:path w="207" h="147">
                  <a:moveTo>
                    <a:pt x="51" y="0"/>
                  </a:moveTo>
                  <a:cubicBezTo>
                    <a:pt x="207" y="132"/>
                    <a:pt x="207" y="132"/>
                    <a:pt x="207" y="132"/>
                  </a:cubicBezTo>
                  <a:cubicBezTo>
                    <a:pt x="206" y="133"/>
                    <a:pt x="205" y="134"/>
                    <a:pt x="204" y="135"/>
                  </a:cubicBezTo>
                  <a:cubicBezTo>
                    <a:pt x="202" y="139"/>
                    <a:pt x="200" y="143"/>
                    <a:pt x="199" y="147"/>
                  </a:cubicBezTo>
                  <a:cubicBezTo>
                    <a:pt x="0" y="103"/>
                    <a:pt x="0" y="103"/>
                    <a:pt x="0" y="103"/>
                  </a:cubicBezTo>
                  <a:cubicBezTo>
                    <a:pt x="6" y="75"/>
                    <a:pt x="17" y="48"/>
                    <a:pt x="34" y="23"/>
                  </a:cubicBezTo>
                  <a:cubicBezTo>
                    <a:pt x="39" y="15"/>
                    <a:pt x="45" y="7"/>
                    <a:pt x="51" y="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5" name="Freeform 426"/>
            <p:cNvSpPr>
              <a:spLocks noEditPoints="1"/>
            </p:cNvSpPr>
            <p:nvPr/>
          </p:nvSpPr>
          <p:spPr bwMode="auto">
            <a:xfrm>
              <a:off x="2665439" y="1755887"/>
              <a:ext cx="74427" cy="74427"/>
            </a:xfrm>
            <a:custGeom>
              <a:avLst/>
              <a:gdLst>
                <a:gd name="T0" fmla="*/ 78 w 156"/>
                <a:gd name="T1" fmla="*/ 0 h 155"/>
                <a:gd name="T2" fmla="*/ 156 w 156"/>
                <a:gd name="T3" fmla="*/ 78 h 155"/>
                <a:gd name="T4" fmla="*/ 78 w 156"/>
                <a:gd name="T5" fmla="*/ 155 h 155"/>
                <a:gd name="T6" fmla="*/ 78 w 156"/>
                <a:gd name="T7" fmla="*/ 114 h 155"/>
                <a:gd name="T8" fmla="*/ 114 w 156"/>
                <a:gd name="T9" fmla="*/ 78 h 155"/>
                <a:gd name="T10" fmla="*/ 78 w 156"/>
                <a:gd name="T11" fmla="*/ 42 h 155"/>
                <a:gd name="T12" fmla="*/ 78 w 156"/>
                <a:gd name="T13" fmla="*/ 0 h 155"/>
                <a:gd name="T14" fmla="*/ 78 w 156"/>
                <a:gd name="T15" fmla="*/ 0 h 155"/>
                <a:gd name="T16" fmla="*/ 78 w 156"/>
                <a:gd name="T17" fmla="*/ 0 h 155"/>
                <a:gd name="T18" fmla="*/ 78 w 156"/>
                <a:gd name="T19" fmla="*/ 42 h 155"/>
                <a:gd name="T20" fmla="*/ 78 w 156"/>
                <a:gd name="T21" fmla="*/ 42 h 155"/>
                <a:gd name="T22" fmla="*/ 42 w 156"/>
                <a:gd name="T23" fmla="*/ 78 h 155"/>
                <a:gd name="T24" fmla="*/ 78 w 156"/>
                <a:gd name="T25" fmla="*/ 114 h 155"/>
                <a:gd name="T26" fmla="*/ 78 w 156"/>
                <a:gd name="T27" fmla="*/ 114 h 155"/>
                <a:gd name="T28" fmla="*/ 78 w 156"/>
                <a:gd name="T29" fmla="*/ 155 h 155"/>
                <a:gd name="T30" fmla="*/ 78 w 156"/>
                <a:gd name="T31" fmla="*/ 155 h 155"/>
                <a:gd name="T32" fmla="*/ 0 w 156"/>
                <a:gd name="T33" fmla="*/ 78 h 155"/>
                <a:gd name="T34" fmla="*/ 78 w 156"/>
                <a:gd name="T35" fmla="*/ 0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6" h="155">
                  <a:moveTo>
                    <a:pt x="78" y="0"/>
                  </a:moveTo>
                  <a:cubicBezTo>
                    <a:pt x="121" y="0"/>
                    <a:pt x="156" y="35"/>
                    <a:pt x="156" y="78"/>
                  </a:cubicBezTo>
                  <a:cubicBezTo>
                    <a:pt x="156" y="121"/>
                    <a:pt x="121" y="155"/>
                    <a:pt x="78" y="155"/>
                  </a:cubicBezTo>
                  <a:cubicBezTo>
                    <a:pt x="78" y="114"/>
                    <a:pt x="78" y="114"/>
                    <a:pt x="78" y="114"/>
                  </a:cubicBezTo>
                  <a:cubicBezTo>
                    <a:pt x="98" y="114"/>
                    <a:pt x="114" y="98"/>
                    <a:pt x="114" y="78"/>
                  </a:cubicBezTo>
                  <a:cubicBezTo>
                    <a:pt x="114" y="58"/>
                    <a:pt x="98" y="42"/>
                    <a:pt x="78" y="42"/>
                  </a:cubicBezTo>
                  <a:lnTo>
                    <a:pt x="78" y="0"/>
                  </a:lnTo>
                  <a:close/>
                  <a:moveTo>
                    <a:pt x="78" y="0"/>
                  </a:moveTo>
                  <a:cubicBezTo>
                    <a:pt x="78" y="0"/>
                    <a:pt x="78" y="0"/>
                    <a:pt x="78" y="0"/>
                  </a:cubicBezTo>
                  <a:cubicBezTo>
                    <a:pt x="78" y="42"/>
                    <a:pt x="78" y="42"/>
                    <a:pt x="78" y="42"/>
                  </a:cubicBezTo>
                  <a:cubicBezTo>
                    <a:pt x="78" y="42"/>
                    <a:pt x="78" y="42"/>
                    <a:pt x="78" y="42"/>
                  </a:cubicBezTo>
                  <a:cubicBezTo>
                    <a:pt x="58" y="42"/>
                    <a:pt x="42" y="58"/>
                    <a:pt x="42" y="78"/>
                  </a:cubicBezTo>
                  <a:cubicBezTo>
                    <a:pt x="42" y="98"/>
                    <a:pt x="58" y="114"/>
                    <a:pt x="78" y="114"/>
                  </a:cubicBezTo>
                  <a:cubicBezTo>
                    <a:pt x="78" y="114"/>
                    <a:pt x="78" y="114"/>
                    <a:pt x="78" y="114"/>
                  </a:cubicBezTo>
                  <a:cubicBezTo>
                    <a:pt x="78" y="155"/>
                    <a:pt x="78" y="155"/>
                    <a:pt x="78" y="155"/>
                  </a:cubicBezTo>
                  <a:cubicBezTo>
                    <a:pt x="78" y="155"/>
                    <a:pt x="78" y="155"/>
                    <a:pt x="78" y="155"/>
                  </a:cubicBezTo>
                  <a:cubicBezTo>
                    <a:pt x="35" y="155"/>
                    <a:pt x="0" y="121"/>
                    <a:pt x="0" y="78"/>
                  </a:cubicBezTo>
                  <a:cubicBezTo>
                    <a:pt x="0" y="35"/>
                    <a:pt x="35" y="0"/>
                    <a:pt x="78"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6" name="Rectangle 427"/>
            <p:cNvSpPr>
              <a:spLocks noChangeArrowheads="1"/>
            </p:cNvSpPr>
            <p:nvPr/>
          </p:nvSpPr>
          <p:spPr bwMode="auto">
            <a:xfrm>
              <a:off x="2557934" y="1675949"/>
              <a:ext cx="19297" cy="234305"/>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7" name="Rectangle 428"/>
            <p:cNvSpPr>
              <a:spLocks noChangeArrowheads="1"/>
            </p:cNvSpPr>
            <p:nvPr/>
          </p:nvSpPr>
          <p:spPr bwMode="auto">
            <a:xfrm>
              <a:off x="2251961" y="1620818"/>
              <a:ext cx="272897" cy="250845"/>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8" name="Rectangle 429"/>
            <p:cNvSpPr>
              <a:spLocks noChangeArrowheads="1"/>
            </p:cNvSpPr>
            <p:nvPr/>
          </p:nvSpPr>
          <p:spPr bwMode="auto">
            <a:xfrm>
              <a:off x="2279526" y="1629087"/>
              <a:ext cx="234305" cy="231548"/>
            </a:xfrm>
            <a:prstGeom prst="rect">
              <a:avLst/>
            </a:pr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709" name="Rectangle 430"/>
            <p:cNvSpPr>
              <a:spLocks noChangeArrowheads="1"/>
            </p:cNvSpPr>
            <p:nvPr/>
          </p:nvSpPr>
          <p:spPr bwMode="auto">
            <a:xfrm>
              <a:off x="2251961" y="1629087"/>
              <a:ext cx="16539" cy="231548"/>
            </a:xfrm>
            <a:prstGeom prst="rect">
              <a:avLst/>
            </a:prstGeom>
            <a:solidFill>
              <a:srgbClr val="91BDE3"/>
            </a:solidFill>
            <a:ln w="1588" cap="flat">
              <a:solidFill>
                <a:srgbClr val="FFD47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10" name="Freeform 431"/>
            <p:cNvSpPr>
              <a:spLocks noEditPoints="1"/>
            </p:cNvSpPr>
            <p:nvPr/>
          </p:nvSpPr>
          <p:spPr bwMode="auto">
            <a:xfrm>
              <a:off x="2585499" y="1675949"/>
              <a:ext cx="234305" cy="234305"/>
            </a:xfrm>
            <a:custGeom>
              <a:avLst/>
              <a:gdLst>
                <a:gd name="T0" fmla="*/ 241 w 482"/>
                <a:gd name="T1" fmla="*/ 0 h 482"/>
                <a:gd name="T2" fmla="*/ 482 w 482"/>
                <a:gd name="T3" fmla="*/ 241 h 482"/>
                <a:gd name="T4" fmla="*/ 241 w 482"/>
                <a:gd name="T5" fmla="*/ 482 h 482"/>
                <a:gd name="T6" fmla="*/ 241 w 482"/>
                <a:gd name="T7" fmla="*/ 468 h 482"/>
                <a:gd name="T8" fmla="*/ 468 w 482"/>
                <a:gd name="T9" fmla="*/ 241 h 482"/>
                <a:gd name="T10" fmla="*/ 241 w 482"/>
                <a:gd name="T11" fmla="*/ 14 h 482"/>
                <a:gd name="T12" fmla="*/ 241 w 482"/>
                <a:gd name="T13" fmla="*/ 0 h 482"/>
                <a:gd name="T14" fmla="*/ 241 w 482"/>
                <a:gd name="T15" fmla="*/ 277 h 482"/>
                <a:gd name="T16" fmla="*/ 277 w 482"/>
                <a:gd name="T17" fmla="*/ 241 h 482"/>
                <a:gd name="T18" fmla="*/ 241 w 482"/>
                <a:gd name="T19" fmla="*/ 205 h 482"/>
                <a:gd name="T20" fmla="*/ 241 w 482"/>
                <a:gd name="T21" fmla="*/ 207 h 482"/>
                <a:gd name="T22" fmla="*/ 275 w 482"/>
                <a:gd name="T23" fmla="*/ 241 h 482"/>
                <a:gd name="T24" fmla="*/ 241 w 482"/>
                <a:gd name="T25" fmla="*/ 274 h 482"/>
                <a:gd name="T26" fmla="*/ 241 w 482"/>
                <a:gd name="T27" fmla="*/ 277 h 482"/>
                <a:gd name="T28" fmla="*/ 241 w 482"/>
                <a:gd name="T29" fmla="*/ 482 h 482"/>
                <a:gd name="T30" fmla="*/ 0 w 482"/>
                <a:gd name="T31" fmla="*/ 241 h 482"/>
                <a:gd name="T32" fmla="*/ 241 w 482"/>
                <a:gd name="T33" fmla="*/ 0 h 482"/>
                <a:gd name="T34" fmla="*/ 241 w 482"/>
                <a:gd name="T35" fmla="*/ 14 h 482"/>
                <a:gd name="T36" fmla="*/ 14 w 482"/>
                <a:gd name="T37" fmla="*/ 241 h 482"/>
                <a:gd name="T38" fmla="*/ 241 w 482"/>
                <a:gd name="T39" fmla="*/ 468 h 482"/>
                <a:gd name="T40" fmla="*/ 241 w 482"/>
                <a:gd name="T41" fmla="*/ 482 h 482"/>
                <a:gd name="T42" fmla="*/ 241 w 482"/>
                <a:gd name="T43" fmla="*/ 205 h 482"/>
                <a:gd name="T44" fmla="*/ 241 w 482"/>
                <a:gd name="T45" fmla="*/ 205 h 482"/>
                <a:gd name="T46" fmla="*/ 205 w 482"/>
                <a:gd name="T47" fmla="*/ 241 h 482"/>
                <a:gd name="T48" fmla="*/ 241 w 482"/>
                <a:gd name="T49" fmla="*/ 277 h 482"/>
                <a:gd name="T50" fmla="*/ 241 w 482"/>
                <a:gd name="T51" fmla="*/ 277 h 482"/>
                <a:gd name="T52" fmla="*/ 241 w 482"/>
                <a:gd name="T53" fmla="*/ 274 h 482"/>
                <a:gd name="T54" fmla="*/ 241 w 482"/>
                <a:gd name="T55" fmla="*/ 274 h 482"/>
                <a:gd name="T56" fmla="*/ 207 w 482"/>
                <a:gd name="T57" fmla="*/ 241 h 482"/>
                <a:gd name="T58" fmla="*/ 241 w 482"/>
                <a:gd name="T59" fmla="*/ 207 h 482"/>
                <a:gd name="T60" fmla="*/ 241 w 482"/>
                <a:gd name="T61" fmla="*/ 207 h 482"/>
                <a:gd name="T62" fmla="*/ 241 w 482"/>
                <a:gd name="T63" fmla="*/ 205 h 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82" h="482">
                  <a:moveTo>
                    <a:pt x="241" y="0"/>
                  </a:moveTo>
                  <a:cubicBezTo>
                    <a:pt x="374" y="0"/>
                    <a:pt x="482" y="108"/>
                    <a:pt x="482" y="241"/>
                  </a:cubicBezTo>
                  <a:cubicBezTo>
                    <a:pt x="482" y="374"/>
                    <a:pt x="374" y="482"/>
                    <a:pt x="241" y="482"/>
                  </a:cubicBezTo>
                  <a:cubicBezTo>
                    <a:pt x="241" y="468"/>
                    <a:pt x="241" y="468"/>
                    <a:pt x="241" y="468"/>
                  </a:cubicBezTo>
                  <a:cubicBezTo>
                    <a:pt x="366" y="468"/>
                    <a:pt x="468" y="366"/>
                    <a:pt x="468" y="241"/>
                  </a:cubicBezTo>
                  <a:cubicBezTo>
                    <a:pt x="468" y="116"/>
                    <a:pt x="366" y="14"/>
                    <a:pt x="241" y="14"/>
                  </a:cubicBezTo>
                  <a:cubicBezTo>
                    <a:pt x="241" y="0"/>
                    <a:pt x="241" y="0"/>
                    <a:pt x="241" y="0"/>
                  </a:cubicBezTo>
                  <a:close/>
                  <a:moveTo>
                    <a:pt x="241" y="277"/>
                  </a:moveTo>
                  <a:cubicBezTo>
                    <a:pt x="261" y="277"/>
                    <a:pt x="277" y="261"/>
                    <a:pt x="277" y="241"/>
                  </a:cubicBezTo>
                  <a:cubicBezTo>
                    <a:pt x="277" y="221"/>
                    <a:pt x="261" y="205"/>
                    <a:pt x="241" y="205"/>
                  </a:cubicBezTo>
                  <a:cubicBezTo>
                    <a:pt x="241" y="207"/>
                    <a:pt x="241" y="207"/>
                    <a:pt x="241" y="207"/>
                  </a:cubicBezTo>
                  <a:cubicBezTo>
                    <a:pt x="260" y="207"/>
                    <a:pt x="275" y="222"/>
                    <a:pt x="275" y="241"/>
                  </a:cubicBezTo>
                  <a:cubicBezTo>
                    <a:pt x="275" y="259"/>
                    <a:pt x="260" y="274"/>
                    <a:pt x="241" y="274"/>
                  </a:cubicBezTo>
                  <a:lnTo>
                    <a:pt x="241" y="277"/>
                  </a:lnTo>
                  <a:close/>
                  <a:moveTo>
                    <a:pt x="241" y="482"/>
                  </a:moveTo>
                  <a:cubicBezTo>
                    <a:pt x="108" y="482"/>
                    <a:pt x="0" y="374"/>
                    <a:pt x="0" y="241"/>
                  </a:cubicBezTo>
                  <a:cubicBezTo>
                    <a:pt x="0" y="108"/>
                    <a:pt x="108" y="0"/>
                    <a:pt x="241" y="0"/>
                  </a:cubicBezTo>
                  <a:cubicBezTo>
                    <a:pt x="241" y="14"/>
                    <a:pt x="241" y="14"/>
                    <a:pt x="241" y="14"/>
                  </a:cubicBezTo>
                  <a:cubicBezTo>
                    <a:pt x="116" y="14"/>
                    <a:pt x="14" y="116"/>
                    <a:pt x="14" y="241"/>
                  </a:cubicBezTo>
                  <a:cubicBezTo>
                    <a:pt x="14" y="366"/>
                    <a:pt x="116" y="468"/>
                    <a:pt x="241" y="468"/>
                  </a:cubicBezTo>
                  <a:cubicBezTo>
                    <a:pt x="241" y="482"/>
                    <a:pt x="241" y="482"/>
                    <a:pt x="241" y="482"/>
                  </a:cubicBezTo>
                  <a:close/>
                  <a:moveTo>
                    <a:pt x="241" y="205"/>
                  </a:moveTo>
                  <a:cubicBezTo>
                    <a:pt x="241" y="205"/>
                    <a:pt x="241" y="205"/>
                    <a:pt x="241" y="205"/>
                  </a:cubicBezTo>
                  <a:cubicBezTo>
                    <a:pt x="221" y="205"/>
                    <a:pt x="205" y="221"/>
                    <a:pt x="205" y="241"/>
                  </a:cubicBezTo>
                  <a:cubicBezTo>
                    <a:pt x="205" y="261"/>
                    <a:pt x="221" y="277"/>
                    <a:pt x="241" y="277"/>
                  </a:cubicBezTo>
                  <a:cubicBezTo>
                    <a:pt x="241" y="277"/>
                    <a:pt x="241" y="277"/>
                    <a:pt x="241" y="277"/>
                  </a:cubicBezTo>
                  <a:cubicBezTo>
                    <a:pt x="241" y="274"/>
                    <a:pt x="241" y="274"/>
                    <a:pt x="241" y="274"/>
                  </a:cubicBezTo>
                  <a:cubicBezTo>
                    <a:pt x="241" y="274"/>
                    <a:pt x="241" y="274"/>
                    <a:pt x="241" y="274"/>
                  </a:cubicBezTo>
                  <a:cubicBezTo>
                    <a:pt x="223" y="274"/>
                    <a:pt x="207" y="259"/>
                    <a:pt x="207" y="241"/>
                  </a:cubicBezTo>
                  <a:cubicBezTo>
                    <a:pt x="207" y="222"/>
                    <a:pt x="223" y="207"/>
                    <a:pt x="241" y="207"/>
                  </a:cubicBezTo>
                  <a:cubicBezTo>
                    <a:pt x="241" y="207"/>
                    <a:pt x="241" y="207"/>
                    <a:pt x="241" y="207"/>
                  </a:cubicBezTo>
                  <a:lnTo>
                    <a:pt x="241" y="20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1" name="Freeform 432"/>
            <p:cNvSpPr>
              <a:spLocks/>
            </p:cNvSpPr>
            <p:nvPr/>
          </p:nvSpPr>
          <p:spPr bwMode="auto">
            <a:xfrm>
              <a:off x="1855021" y="1973653"/>
              <a:ext cx="212253" cy="215009"/>
            </a:xfrm>
            <a:custGeom>
              <a:avLst/>
              <a:gdLst>
                <a:gd name="T0" fmla="*/ 184 w 438"/>
                <a:gd name="T1" fmla="*/ 275 h 438"/>
                <a:gd name="T2" fmla="*/ 51 w 438"/>
                <a:gd name="T3" fmla="*/ 408 h 438"/>
                <a:gd name="T4" fmla="*/ 24 w 438"/>
                <a:gd name="T5" fmla="*/ 423 h 438"/>
                <a:gd name="T6" fmla="*/ 0 w 438"/>
                <a:gd name="T7" fmla="*/ 438 h 438"/>
                <a:gd name="T8" fmla="*/ 16 w 438"/>
                <a:gd name="T9" fmla="*/ 415 h 438"/>
                <a:gd name="T10" fmla="*/ 31 w 438"/>
                <a:gd name="T11" fmla="*/ 387 h 438"/>
                <a:gd name="T12" fmla="*/ 163 w 438"/>
                <a:gd name="T13" fmla="*/ 255 h 438"/>
                <a:gd name="T14" fmla="*/ 293 w 438"/>
                <a:gd name="T15" fmla="*/ 125 h 438"/>
                <a:gd name="T16" fmla="*/ 380 w 438"/>
                <a:gd name="T17" fmla="*/ 38 h 438"/>
                <a:gd name="T18" fmla="*/ 402 w 438"/>
                <a:gd name="T19" fmla="*/ 15 h 438"/>
                <a:gd name="T20" fmla="*/ 412 w 438"/>
                <a:gd name="T21" fmla="*/ 5 h 438"/>
                <a:gd name="T22" fmla="*/ 432 w 438"/>
                <a:gd name="T23" fmla="*/ 6 h 438"/>
                <a:gd name="T24" fmla="*/ 432 w 438"/>
                <a:gd name="T25" fmla="*/ 6 h 438"/>
                <a:gd name="T26" fmla="*/ 433 w 438"/>
                <a:gd name="T27" fmla="*/ 26 h 438"/>
                <a:gd name="T28" fmla="*/ 423 w 438"/>
                <a:gd name="T29" fmla="*/ 36 h 438"/>
                <a:gd name="T30" fmla="*/ 400 w 438"/>
                <a:gd name="T31" fmla="*/ 59 h 438"/>
                <a:gd name="T32" fmla="*/ 314 w 438"/>
                <a:gd name="T33" fmla="*/ 145 h 438"/>
                <a:gd name="T34" fmla="*/ 184 w 438"/>
                <a:gd name="T35" fmla="*/ 275 h 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38" h="438">
                  <a:moveTo>
                    <a:pt x="184" y="275"/>
                  </a:moveTo>
                  <a:cubicBezTo>
                    <a:pt x="51" y="408"/>
                    <a:pt x="51" y="408"/>
                    <a:pt x="51" y="408"/>
                  </a:cubicBezTo>
                  <a:cubicBezTo>
                    <a:pt x="24" y="423"/>
                    <a:pt x="24" y="423"/>
                    <a:pt x="24" y="423"/>
                  </a:cubicBezTo>
                  <a:cubicBezTo>
                    <a:pt x="0" y="438"/>
                    <a:pt x="0" y="438"/>
                    <a:pt x="0" y="438"/>
                  </a:cubicBezTo>
                  <a:cubicBezTo>
                    <a:pt x="16" y="415"/>
                    <a:pt x="16" y="415"/>
                    <a:pt x="16" y="415"/>
                  </a:cubicBezTo>
                  <a:cubicBezTo>
                    <a:pt x="31" y="387"/>
                    <a:pt x="31" y="387"/>
                    <a:pt x="31" y="387"/>
                  </a:cubicBezTo>
                  <a:cubicBezTo>
                    <a:pt x="163" y="255"/>
                    <a:pt x="163" y="255"/>
                    <a:pt x="163" y="255"/>
                  </a:cubicBezTo>
                  <a:cubicBezTo>
                    <a:pt x="293" y="125"/>
                    <a:pt x="293" y="125"/>
                    <a:pt x="293" y="125"/>
                  </a:cubicBezTo>
                  <a:cubicBezTo>
                    <a:pt x="380" y="38"/>
                    <a:pt x="380" y="38"/>
                    <a:pt x="380" y="38"/>
                  </a:cubicBezTo>
                  <a:cubicBezTo>
                    <a:pt x="402" y="15"/>
                    <a:pt x="402" y="15"/>
                    <a:pt x="402" y="15"/>
                  </a:cubicBezTo>
                  <a:cubicBezTo>
                    <a:pt x="412" y="5"/>
                    <a:pt x="412" y="5"/>
                    <a:pt x="412" y="5"/>
                  </a:cubicBezTo>
                  <a:cubicBezTo>
                    <a:pt x="418" y="0"/>
                    <a:pt x="426" y="1"/>
                    <a:pt x="432" y="6"/>
                  </a:cubicBezTo>
                  <a:cubicBezTo>
                    <a:pt x="432" y="6"/>
                    <a:pt x="432" y="6"/>
                    <a:pt x="432" y="6"/>
                  </a:cubicBezTo>
                  <a:cubicBezTo>
                    <a:pt x="438" y="12"/>
                    <a:pt x="438" y="21"/>
                    <a:pt x="433" y="26"/>
                  </a:cubicBezTo>
                  <a:cubicBezTo>
                    <a:pt x="423" y="36"/>
                    <a:pt x="423" y="36"/>
                    <a:pt x="423" y="36"/>
                  </a:cubicBezTo>
                  <a:cubicBezTo>
                    <a:pt x="400" y="59"/>
                    <a:pt x="400" y="59"/>
                    <a:pt x="400" y="59"/>
                  </a:cubicBezTo>
                  <a:cubicBezTo>
                    <a:pt x="314" y="145"/>
                    <a:pt x="314" y="145"/>
                    <a:pt x="314" y="145"/>
                  </a:cubicBezTo>
                  <a:lnTo>
                    <a:pt x="184" y="275"/>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2" name="Freeform 433"/>
            <p:cNvSpPr>
              <a:spLocks/>
            </p:cNvSpPr>
            <p:nvPr/>
          </p:nvSpPr>
          <p:spPr bwMode="auto">
            <a:xfrm>
              <a:off x="1843995" y="2034297"/>
              <a:ext cx="154365" cy="151610"/>
            </a:xfrm>
            <a:custGeom>
              <a:avLst/>
              <a:gdLst>
                <a:gd name="T0" fmla="*/ 56 w 56"/>
                <a:gd name="T1" fmla="*/ 3 h 55"/>
                <a:gd name="T2" fmla="*/ 9 w 56"/>
                <a:gd name="T3" fmla="*/ 50 h 55"/>
                <a:gd name="T4" fmla="*/ 0 w 56"/>
                <a:gd name="T5" fmla="*/ 55 h 55"/>
                <a:gd name="T6" fmla="*/ 6 w 56"/>
                <a:gd name="T7" fmla="*/ 46 h 55"/>
                <a:gd name="T8" fmla="*/ 52 w 56"/>
                <a:gd name="T9" fmla="*/ 0 h 55"/>
                <a:gd name="T10" fmla="*/ 56 w 56"/>
                <a:gd name="T11" fmla="*/ 3 h 55"/>
              </a:gdLst>
              <a:ahLst/>
              <a:cxnLst>
                <a:cxn ang="0">
                  <a:pos x="T0" y="T1"/>
                </a:cxn>
                <a:cxn ang="0">
                  <a:pos x="T2" y="T3"/>
                </a:cxn>
                <a:cxn ang="0">
                  <a:pos x="T4" y="T5"/>
                </a:cxn>
                <a:cxn ang="0">
                  <a:pos x="T6" y="T7"/>
                </a:cxn>
                <a:cxn ang="0">
                  <a:pos x="T8" y="T9"/>
                </a:cxn>
                <a:cxn ang="0">
                  <a:pos x="T10" y="T11"/>
                </a:cxn>
              </a:cxnLst>
              <a:rect l="0" t="0" r="r" b="b"/>
              <a:pathLst>
                <a:path w="56" h="55">
                  <a:moveTo>
                    <a:pt x="56" y="3"/>
                  </a:moveTo>
                  <a:lnTo>
                    <a:pt x="9" y="50"/>
                  </a:lnTo>
                  <a:lnTo>
                    <a:pt x="0" y="55"/>
                  </a:lnTo>
                  <a:lnTo>
                    <a:pt x="6" y="46"/>
                  </a:lnTo>
                  <a:lnTo>
                    <a:pt x="52" y="0"/>
                  </a:lnTo>
                  <a:lnTo>
                    <a:pt x="56" y="3"/>
                  </a:lnTo>
                  <a:close/>
                </a:path>
              </a:pathLst>
            </a:custGeom>
            <a:solidFill>
              <a:srgbClr val="FADDD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3" name="Freeform 434"/>
            <p:cNvSpPr>
              <a:spLocks/>
            </p:cNvSpPr>
            <p:nvPr/>
          </p:nvSpPr>
          <p:spPr bwMode="auto">
            <a:xfrm>
              <a:off x="1987334" y="1973653"/>
              <a:ext cx="71670" cy="68914"/>
            </a:xfrm>
            <a:custGeom>
              <a:avLst/>
              <a:gdLst>
                <a:gd name="T0" fmla="*/ 119 w 145"/>
                <a:gd name="T1" fmla="*/ 5 h 145"/>
                <a:gd name="T2" fmla="*/ 139 w 145"/>
                <a:gd name="T3" fmla="*/ 6 h 145"/>
                <a:gd name="T4" fmla="*/ 139 w 145"/>
                <a:gd name="T5" fmla="*/ 6 h 145"/>
                <a:gd name="T6" fmla="*/ 140 w 145"/>
                <a:gd name="T7" fmla="*/ 26 h 145"/>
                <a:gd name="T8" fmla="*/ 20 w 145"/>
                <a:gd name="T9" fmla="*/ 145 h 145"/>
                <a:gd name="T10" fmla="*/ 0 w 145"/>
                <a:gd name="T11" fmla="*/ 124 h 145"/>
                <a:gd name="T12" fmla="*/ 119 w 145"/>
                <a:gd name="T13" fmla="*/ 5 h 145"/>
              </a:gdLst>
              <a:ahLst/>
              <a:cxnLst>
                <a:cxn ang="0">
                  <a:pos x="T0" y="T1"/>
                </a:cxn>
                <a:cxn ang="0">
                  <a:pos x="T2" y="T3"/>
                </a:cxn>
                <a:cxn ang="0">
                  <a:pos x="T4" y="T5"/>
                </a:cxn>
                <a:cxn ang="0">
                  <a:pos x="T6" y="T7"/>
                </a:cxn>
                <a:cxn ang="0">
                  <a:pos x="T8" y="T9"/>
                </a:cxn>
                <a:cxn ang="0">
                  <a:pos x="T10" y="T11"/>
                </a:cxn>
                <a:cxn ang="0">
                  <a:pos x="T12" y="T13"/>
                </a:cxn>
              </a:cxnLst>
              <a:rect l="0" t="0" r="r" b="b"/>
              <a:pathLst>
                <a:path w="145" h="145">
                  <a:moveTo>
                    <a:pt x="119" y="5"/>
                  </a:moveTo>
                  <a:cubicBezTo>
                    <a:pt x="124" y="0"/>
                    <a:pt x="133" y="0"/>
                    <a:pt x="139" y="6"/>
                  </a:cubicBezTo>
                  <a:cubicBezTo>
                    <a:pt x="139" y="6"/>
                    <a:pt x="139" y="6"/>
                    <a:pt x="139" y="6"/>
                  </a:cubicBezTo>
                  <a:cubicBezTo>
                    <a:pt x="145" y="12"/>
                    <a:pt x="145" y="21"/>
                    <a:pt x="140" y="26"/>
                  </a:cubicBezTo>
                  <a:cubicBezTo>
                    <a:pt x="20" y="145"/>
                    <a:pt x="20" y="145"/>
                    <a:pt x="20" y="145"/>
                  </a:cubicBezTo>
                  <a:cubicBezTo>
                    <a:pt x="0" y="124"/>
                    <a:pt x="0" y="124"/>
                    <a:pt x="0" y="124"/>
                  </a:cubicBezTo>
                  <a:lnTo>
                    <a:pt x="119" y="5"/>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4" name="Freeform 435"/>
            <p:cNvSpPr>
              <a:spLocks/>
            </p:cNvSpPr>
            <p:nvPr/>
          </p:nvSpPr>
          <p:spPr bwMode="auto">
            <a:xfrm>
              <a:off x="1863290" y="1981922"/>
              <a:ext cx="184688" cy="187444"/>
            </a:xfrm>
            <a:custGeom>
              <a:avLst/>
              <a:gdLst>
                <a:gd name="T0" fmla="*/ 1 w 380"/>
                <a:gd name="T1" fmla="*/ 372 h 380"/>
                <a:gd name="T2" fmla="*/ 373 w 380"/>
                <a:gd name="T3" fmla="*/ 0 h 380"/>
                <a:gd name="T4" fmla="*/ 380 w 380"/>
                <a:gd name="T5" fmla="*/ 7 h 380"/>
                <a:gd name="T6" fmla="*/ 8 w 380"/>
                <a:gd name="T7" fmla="*/ 379 h 380"/>
                <a:gd name="T8" fmla="*/ 1 w 380"/>
                <a:gd name="T9" fmla="*/ 372 h 380"/>
              </a:gdLst>
              <a:ahLst/>
              <a:cxnLst>
                <a:cxn ang="0">
                  <a:pos x="T0" y="T1"/>
                </a:cxn>
                <a:cxn ang="0">
                  <a:pos x="T2" y="T3"/>
                </a:cxn>
                <a:cxn ang="0">
                  <a:pos x="T4" y="T5"/>
                </a:cxn>
                <a:cxn ang="0">
                  <a:pos x="T6" y="T7"/>
                </a:cxn>
                <a:cxn ang="0">
                  <a:pos x="T8" y="T9"/>
                </a:cxn>
              </a:cxnLst>
              <a:rect l="0" t="0" r="r" b="b"/>
              <a:pathLst>
                <a:path w="380" h="380">
                  <a:moveTo>
                    <a:pt x="1" y="372"/>
                  </a:moveTo>
                  <a:cubicBezTo>
                    <a:pt x="373" y="0"/>
                    <a:pt x="373" y="0"/>
                    <a:pt x="373" y="0"/>
                  </a:cubicBezTo>
                  <a:cubicBezTo>
                    <a:pt x="380" y="7"/>
                    <a:pt x="380" y="7"/>
                    <a:pt x="380" y="7"/>
                  </a:cubicBezTo>
                  <a:cubicBezTo>
                    <a:pt x="8" y="379"/>
                    <a:pt x="8" y="379"/>
                    <a:pt x="8" y="379"/>
                  </a:cubicBezTo>
                  <a:cubicBezTo>
                    <a:pt x="3" y="380"/>
                    <a:pt x="0" y="378"/>
                    <a:pt x="1" y="372"/>
                  </a:cubicBezTo>
                  <a:close/>
                </a:path>
              </a:pathLst>
            </a:custGeom>
            <a:solidFill>
              <a:srgbClr val="7BA9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5" name="Freeform 436"/>
            <p:cNvSpPr>
              <a:spLocks/>
            </p:cNvSpPr>
            <p:nvPr/>
          </p:nvSpPr>
          <p:spPr bwMode="auto">
            <a:xfrm>
              <a:off x="1860534" y="1979166"/>
              <a:ext cx="184688" cy="187444"/>
            </a:xfrm>
            <a:custGeom>
              <a:avLst/>
              <a:gdLst>
                <a:gd name="T0" fmla="*/ 8 w 380"/>
                <a:gd name="T1" fmla="*/ 379 h 380"/>
                <a:gd name="T2" fmla="*/ 1 w 380"/>
                <a:gd name="T3" fmla="*/ 372 h 380"/>
                <a:gd name="T4" fmla="*/ 373 w 380"/>
                <a:gd name="T5" fmla="*/ 0 h 380"/>
                <a:gd name="T6" fmla="*/ 380 w 380"/>
                <a:gd name="T7" fmla="*/ 7 h 380"/>
                <a:gd name="T8" fmla="*/ 8 w 380"/>
                <a:gd name="T9" fmla="*/ 379 h 380"/>
              </a:gdLst>
              <a:ahLst/>
              <a:cxnLst>
                <a:cxn ang="0">
                  <a:pos x="T0" y="T1"/>
                </a:cxn>
                <a:cxn ang="0">
                  <a:pos x="T2" y="T3"/>
                </a:cxn>
                <a:cxn ang="0">
                  <a:pos x="T4" y="T5"/>
                </a:cxn>
                <a:cxn ang="0">
                  <a:pos x="T6" y="T7"/>
                </a:cxn>
                <a:cxn ang="0">
                  <a:pos x="T8" y="T9"/>
                </a:cxn>
              </a:cxnLst>
              <a:rect l="0" t="0" r="r" b="b"/>
              <a:pathLst>
                <a:path w="380" h="380">
                  <a:moveTo>
                    <a:pt x="8" y="379"/>
                  </a:moveTo>
                  <a:cubicBezTo>
                    <a:pt x="3" y="380"/>
                    <a:pt x="0" y="377"/>
                    <a:pt x="1" y="372"/>
                  </a:cubicBezTo>
                  <a:cubicBezTo>
                    <a:pt x="373" y="0"/>
                    <a:pt x="373" y="0"/>
                    <a:pt x="373" y="0"/>
                  </a:cubicBezTo>
                  <a:cubicBezTo>
                    <a:pt x="380" y="7"/>
                    <a:pt x="380" y="7"/>
                    <a:pt x="380" y="7"/>
                  </a:cubicBezTo>
                  <a:lnTo>
                    <a:pt x="8" y="379"/>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6" name="Freeform 437"/>
            <p:cNvSpPr>
              <a:spLocks/>
            </p:cNvSpPr>
            <p:nvPr/>
          </p:nvSpPr>
          <p:spPr bwMode="auto">
            <a:xfrm>
              <a:off x="1866047" y="1987435"/>
              <a:ext cx="184688" cy="184688"/>
            </a:xfrm>
            <a:custGeom>
              <a:avLst/>
              <a:gdLst>
                <a:gd name="T0" fmla="*/ 8 w 380"/>
                <a:gd name="T1" fmla="*/ 379 h 380"/>
                <a:gd name="T2" fmla="*/ 1 w 380"/>
                <a:gd name="T3" fmla="*/ 372 h 380"/>
                <a:gd name="T4" fmla="*/ 373 w 380"/>
                <a:gd name="T5" fmla="*/ 0 h 380"/>
                <a:gd name="T6" fmla="*/ 380 w 380"/>
                <a:gd name="T7" fmla="*/ 7 h 380"/>
                <a:gd name="T8" fmla="*/ 8 w 380"/>
                <a:gd name="T9" fmla="*/ 379 h 380"/>
              </a:gdLst>
              <a:ahLst/>
              <a:cxnLst>
                <a:cxn ang="0">
                  <a:pos x="T0" y="T1"/>
                </a:cxn>
                <a:cxn ang="0">
                  <a:pos x="T2" y="T3"/>
                </a:cxn>
                <a:cxn ang="0">
                  <a:pos x="T4" y="T5"/>
                </a:cxn>
                <a:cxn ang="0">
                  <a:pos x="T6" y="T7"/>
                </a:cxn>
                <a:cxn ang="0">
                  <a:pos x="T8" y="T9"/>
                </a:cxn>
              </a:cxnLst>
              <a:rect l="0" t="0" r="r" b="b"/>
              <a:pathLst>
                <a:path w="380" h="380">
                  <a:moveTo>
                    <a:pt x="8" y="379"/>
                  </a:moveTo>
                  <a:cubicBezTo>
                    <a:pt x="2" y="380"/>
                    <a:pt x="0" y="377"/>
                    <a:pt x="1" y="372"/>
                  </a:cubicBezTo>
                  <a:cubicBezTo>
                    <a:pt x="373" y="0"/>
                    <a:pt x="373" y="0"/>
                    <a:pt x="373" y="0"/>
                  </a:cubicBezTo>
                  <a:cubicBezTo>
                    <a:pt x="380" y="7"/>
                    <a:pt x="380" y="7"/>
                    <a:pt x="380" y="7"/>
                  </a:cubicBezTo>
                  <a:lnTo>
                    <a:pt x="8" y="379"/>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7" name="Freeform 438"/>
            <p:cNvSpPr>
              <a:spLocks/>
            </p:cNvSpPr>
            <p:nvPr/>
          </p:nvSpPr>
          <p:spPr bwMode="auto">
            <a:xfrm>
              <a:off x="1843995" y="2174879"/>
              <a:ext cx="13783" cy="11026"/>
            </a:xfrm>
            <a:custGeom>
              <a:avLst/>
              <a:gdLst>
                <a:gd name="T0" fmla="*/ 24 w 24"/>
                <a:gd name="T1" fmla="*/ 8 h 24"/>
                <a:gd name="T2" fmla="*/ 0 w 24"/>
                <a:gd name="T3" fmla="*/ 24 h 24"/>
                <a:gd name="T4" fmla="*/ 15 w 24"/>
                <a:gd name="T5" fmla="*/ 0 h 24"/>
                <a:gd name="T6" fmla="*/ 20 w 24"/>
                <a:gd name="T7" fmla="*/ 4 h 24"/>
                <a:gd name="T8" fmla="*/ 24 w 24"/>
                <a:gd name="T9" fmla="*/ 8 h 24"/>
              </a:gdLst>
              <a:ahLst/>
              <a:cxnLst>
                <a:cxn ang="0">
                  <a:pos x="T0" y="T1"/>
                </a:cxn>
                <a:cxn ang="0">
                  <a:pos x="T2" y="T3"/>
                </a:cxn>
                <a:cxn ang="0">
                  <a:pos x="T4" y="T5"/>
                </a:cxn>
                <a:cxn ang="0">
                  <a:pos x="T6" y="T7"/>
                </a:cxn>
                <a:cxn ang="0">
                  <a:pos x="T8" y="T9"/>
                </a:cxn>
              </a:cxnLst>
              <a:rect l="0" t="0" r="r" b="b"/>
              <a:pathLst>
                <a:path w="24" h="24">
                  <a:moveTo>
                    <a:pt x="24" y="8"/>
                  </a:moveTo>
                  <a:cubicBezTo>
                    <a:pt x="0" y="24"/>
                    <a:pt x="0" y="24"/>
                    <a:pt x="0" y="24"/>
                  </a:cubicBezTo>
                  <a:cubicBezTo>
                    <a:pt x="15" y="0"/>
                    <a:pt x="15" y="0"/>
                    <a:pt x="15" y="0"/>
                  </a:cubicBezTo>
                  <a:cubicBezTo>
                    <a:pt x="17" y="1"/>
                    <a:pt x="19" y="3"/>
                    <a:pt x="20" y="4"/>
                  </a:cubicBezTo>
                  <a:cubicBezTo>
                    <a:pt x="21" y="5"/>
                    <a:pt x="22" y="7"/>
                    <a:pt x="24" y="8"/>
                  </a:cubicBezTo>
                  <a:close/>
                </a:path>
              </a:pathLst>
            </a:custGeom>
            <a:solidFill>
              <a:srgbClr val="0A14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8" name="Freeform 439"/>
            <p:cNvSpPr>
              <a:spLocks/>
            </p:cNvSpPr>
            <p:nvPr/>
          </p:nvSpPr>
          <p:spPr bwMode="auto">
            <a:xfrm>
              <a:off x="2034194" y="1981922"/>
              <a:ext cx="13783" cy="16539"/>
            </a:xfrm>
            <a:custGeom>
              <a:avLst/>
              <a:gdLst>
                <a:gd name="T0" fmla="*/ 1 w 5"/>
                <a:gd name="T1" fmla="*/ 6 h 6"/>
                <a:gd name="T2" fmla="*/ 0 w 5"/>
                <a:gd name="T3" fmla="*/ 5 h 6"/>
                <a:gd name="T4" fmla="*/ 4 w 5"/>
                <a:gd name="T5" fmla="*/ 0 h 6"/>
                <a:gd name="T6" fmla="*/ 5 w 5"/>
                <a:gd name="T7" fmla="*/ 2 h 6"/>
                <a:gd name="T8" fmla="*/ 1 w 5"/>
                <a:gd name="T9" fmla="*/ 6 h 6"/>
              </a:gdLst>
              <a:ahLst/>
              <a:cxnLst>
                <a:cxn ang="0">
                  <a:pos x="T0" y="T1"/>
                </a:cxn>
                <a:cxn ang="0">
                  <a:pos x="T2" y="T3"/>
                </a:cxn>
                <a:cxn ang="0">
                  <a:pos x="T4" y="T5"/>
                </a:cxn>
                <a:cxn ang="0">
                  <a:pos x="T6" y="T7"/>
                </a:cxn>
                <a:cxn ang="0">
                  <a:pos x="T8" y="T9"/>
                </a:cxn>
              </a:cxnLst>
              <a:rect l="0" t="0" r="r" b="b"/>
              <a:pathLst>
                <a:path w="5" h="6">
                  <a:moveTo>
                    <a:pt x="1" y="6"/>
                  </a:moveTo>
                  <a:lnTo>
                    <a:pt x="0" y="5"/>
                  </a:lnTo>
                  <a:lnTo>
                    <a:pt x="4" y="0"/>
                  </a:lnTo>
                  <a:lnTo>
                    <a:pt x="5" y="2"/>
                  </a:lnTo>
                  <a:lnTo>
                    <a:pt x="1" y="6"/>
                  </a:lnTo>
                  <a:close/>
                </a:path>
              </a:pathLst>
            </a:custGeom>
            <a:solidFill>
              <a:srgbClr val="ED7B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9" name="Freeform 440"/>
            <p:cNvSpPr>
              <a:spLocks/>
            </p:cNvSpPr>
            <p:nvPr/>
          </p:nvSpPr>
          <p:spPr bwMode="auto">
            <a:xfrm>
              <a:off x="2031439" y="1979166"/>
              <a:ext cx="13783" cy="16539"/>
            </a:xfrm>
            <a:custGeom>
              <a:avLst/>
              <a:gdLst>
                <a:gd name="T0" fmla="*/ 1 w 5"/>
                <a:gd name="T1" fmla="*/ 6 h 6"/>
                <a:gd name="T2" fmla="*/ 0 w 5"/>
                <a:gd name="T3" fmla="*/ 4 h 6"/>
                <a:gd name="T4" fmla="*/ 4 w 5"/>
                <a:gd name="T5" fmla="*/ 0 h 6"/>
                <a:gd name="T6" fmla="*/ 5 w 5"/>
                <a:gd name="T7" fmla="*/ 1 h 6"/>
                <a:gd name="T8" fmla="*/ 1 w 5"/>
                <a:gd name="T9" fmla="*/ 6 h 6"/>
              </a:gdLst>
              <a:ahLst/>
              <a:cxnLst>
                <a:cxn ang="0">
                  <a:pos x="T0" y="T1"/>
                </a:cxn>
                <a:cxn ang="0">
                  <a:pos x="T2" y="T3"/>
                </a:cxn>
                <a:cxn ang="0">
                  <a:pos x="T4" y="T5"/>
                </a:cxn>
                <a:cxn ang="0">
                  <a:pos x="T6" y="T7"/>
                </a:cxn>
                <a:cxn ang="0">
                  <a:pos x="T8" y="T9"/>
                </a:cxn>
              </a:cxnLst>
              <a:rect l="0" t="0" r="r" b="b"/>
              <a:pathLst>
                <a:path w="5" h="6">
                  <a:moveTo>
                    <a:pt x="1" y="6"/>
                  </a:moveTo>
                  <a:lnTo>
                    <a:pt x="0" y="4"/>
                  </a:lnTo>
                  <a:lnTo>
                    <a:pt x="4" y="0"/>
                  </a:lnTo>
                  <a:lnTo>
                    <a:pt x="5" y="1"/>
                  </a:lnTo>
                  <a:lnTo>
                    <a:pt x="1" y="6"/>
                  </a:lnTo>
                  <a:close/>
                </a:path>
              </a:pathLst>
            </a:custGeom>
            <a:solidFill>
              <a:srgbClr val="CC61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0" name="Freeform 441"/>
            <p:cNvSpPr>
              <a:spLocks/>
            </p:cNvSpPr>
            <p:nvPr/>
          </p:nvSpPr>
          <p:spPr bwMode="auto">
            <a:xfrm>
              <a:off x="2036952" y="1987435"/>
              <a:ext cx="13783" cy="13783"/>
            </a:xfrm>
            <a:custGeom>
              <a:avLst/>
              <a:gdLst>
                <a:gd name="T0" fmla="*/ 1 w 5"/>
                <a:gd name="T1" fmla="*/ 5 h 5"/>
                <a:gd name="T2" fmla="*/ 0 w 5"/>
                <a:gd name="T3" fmla="*/ 4 h 5"/>
                <a:gd name="T4" fmla="*/ 4 w 5"/>
                <a:gd name="T5" fmla="*/ 0 h 5"/>
                <a:gd name="T6" fmla="*/ 5 w 5"/>
                <a:gd name="T7" fmla="*/ 1 h 5"/>
                <a:gd name="T8" fmla="*/ 1 w 5"/>
                <a:gd name="T9" fmla="*/ 5 h 5"/>
              </a:gdLst>
              <a:ahLst/>
              <a:cxnLst>
                <a:cxn ang="0">
                  <a:pos x="T0" y="T1"/>
                </a:cxn>
                <a:cxn ang="0">
                  <a:pos x="T2" y="T3"/>
                </a:cxn>
                <a:cxn ang="0">
                  <a:pos x="T4" y="T5"/>
                </a:cxn>
                <a:cxn ang="0">
                  <a:pos x="T6" y="T7"/>
                </a:cxn>
                <a:cxn ang="0">
                  <a:pos x="T8" y="T9"/>
                </a:cxn>
              </a:cxnLst>
              <a:rect l="0" t="0" r="r" b="b"/>
              <a:pathLst>
                <a:path w="5" h="5">
                  <a:moveTo>
                    <a:pt x="1" y="5"/>
                  </a:moveTo>
                  <a:lnTo>
                    <a:pt x="0" y="4"/>
                  </a:lnTo>
                  <a:lnTo>
                    <a:pt x="4" y="0"/>
                  </a:lnTo>
                  <a:lnTo>
                    <a:pt x="5" y="1"/>
                  </a:lnTo>
                  <a:lnTo>
                    <a:pt x="1" y="5"/>
                  </a:lnTo>
                  <a:close/>
                </a:path>
              </a:pathLst>
            </a:custGeom>
            <a:solidFill>
              <a:srgbClr val="FA98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537" name="Group 536"/>
          <p:cNvGrpSpPr/>
          <p:nvPr/>
        </p:nvGrpSpPr>
        <p:grpSpPr>
          <a:xfrm>
            <a:off x="6803334" y="1677136"/>
            <a:ext cx="1497861" cy="956245"/>
            <a:chOff x="-2482344" y="329839"/>
            <a:chExt cx="5789100" cy="3695803"/>
          </a:xfrm>
        </p:grpSpPr>
        <p:sp>
          <p:nvSpPr>
            <p:cNvPr id="539" name="Freeform 517"/>
            <p:cNvSpPr>
              <a:spLocks/>
            </p:cNvSpPr>
            <p:nvPr/>
          </p:nvSpPr>
          <p:spPr bwMode="auto">
            <a:xfrm>
              <a:off x="-1060109" y="2903883"/>
              <a:ext cx="1362141" cy="600943"/>
            </a:xfrm>
            <a:custGeom>
              <a:avLst/>
              <a:gdLst>
                <a:gd name="T0" fmla="*/ 33 w 136"/>
                <a:gd name="T1" fmla="*/ 0 h 60"/>
                <a:gd name="T2" fmla="*/ 103 w 136"/>
                <a:gd name="T3" fmla="*/ 0 h 60"/>
                <a:gd name="T4" fmla="*/ 136 w 136"/>
                <a:gd name="T5" fmla="*/ 60 h 60"/>
                <a:gd name="T6" fmla="*/ 0 w 136"/>
                <a:gd name="T7" fmla="*/ 60 h 60"/>
                <a:gd name="T8" fmla="*/ 33 w 136"/>
                <a:gd name="T9" fmla="*/ 0 h 60"/>
              </a:gdLst>
              <a:ahLst/>
              <a:cxnLst>
                <a:cxn ang="0">
                  <a:pos x="T0" y="T1"/>
                </a:cxn>
                <a:cxn ang="0">
                  <a:pos x="T2" y="T3"/>
                </a:cxn>
                <a:cxn ang="0">
                  <a:pos x="T4" y="T5"/>
                </a:cxn>
                <a:cxn ang="0">
                  <a:pos x="T6" y="T7"/>
                </a:cxn>
                <a:cxn ang="0">
                  <a:pos x="T8" y="T9"/>
                </a:cxn>
              </a:cxnLst>
              <a:rect l="0" t="0" r="r" b="b"/>
              <a:pathLst>
                <a:path w="136" h="60">
                  <a:moveTo>
                    <a:pt x="33" y="0"/>
                  </a:moveTo>
                  <a:lnTo>
                    <a:pt x="103" y="0"/>
                  </a:lnTo>
                  <a:lnTo>
                    <a:pt x="136" y="60"/>
                  </a:lnTo>
                  <a:lnTo>
                    <a:pt x="0" y="60"/>
                  </a:lnTo>
                  <a:lnTo>
                    <a:pt x="33"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0" name="Freeform 518"/>
            <p:cNvSpPr>
              <a:spLocks/>
            </p:cNvSpPr>
            <p:nvPr/>
          </p:nvSpPr>
          <p:spPr bwMode="auto">
            <a:xfrm>
              <a:off x="-2201905" y="329839"/>
              <a:ext cx="3655749" cy="2724282"/>
            </a:xfrm>
            <a:custGeom>
              <a:avLst/>
              <a:gdLst>
                <a:gd name="T0" fmla="*/ 95 w 2055"/>
                <a:gd name="T1" fmla="*/ 0 h 1534"/>
                <a:gd name="T2" fmla="*/ 1960 w 2055"/>
                <a:gd name="T3" fmla="*/ 0 h 1534"/>
                <a:gd name="T4" fmla="*/ 2055 w 2055"/>
                <a:gd name="T5" fmla="*/ 95 h 1534"/>
                <a:gd name="T6" fmla="*/ 2055 w 2055"/>
                <a:gd name="T7" fmla="*/ 1438 h 1534"/>
                <a:gd name="T8" fmla="*/ 1960 w 2055"/>
                <a:gd name="T9" fmla="*/ 1534 h 1534"/>
                <a:gd name="T10" fmla="*/ 95 w 2055"/>
                <a:gd name="T11" fmla="*/ 1534 h 1534"/>
                <a:gd name="T12" fmla="*/ 0 w 2055"/>
                <a:gd name="T13" fmla="*/ 1438 h 1534"/>
                <a:gd name="T14" fmla="*/ 0 w 2055"/>
                <a:gd name="T15" fmla="*/ 95 h 1534"/>
                <a:gd name="T16" fmla="*/ 95 w 2055"/>
                <a:gd name="T17" fmla="*/ 0 h 15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55" h="1534">
                  <a:moveTo>
                    <a:pt x="95" y="0"/>
                  </a:moveTo>
                  <a:cubicBezTo>
                    <a:pt x="1960" y="0"/>
                    <a:pt x="1960" y="0"/>
                    <a:pt x="1960" y="0"/>
                  </a:cubicBezTo>
                  <a:cubicBezTo>
                    <a:pt x="2012" y="0"/>
                    <a:pt x="2055" y="43"/>
                    <a:pt x="2055" y="95"/>
                  </a:cubicBezTo>
                  <a:cubicBezTo>
                    <a:pt x="2055" y="1438"/>
                    <a:pt x="2055" y="1438"/>
                    <a:pt x="2055" y="1438"/>
                  </a:cubicBezTo>
                  <a:cubicBezTo>
                    <a:pt x="2055" y="1491"/>
                    <a:pt x="2012" y="1534"/>
                    <a:pt x="1960" y="1534"/>
                  </a:cubicBezTo>
                  <a:cubicBezTo>
                    <a:pt x="95" y="1534"/>
                    <a:pt x="95" y="1534"/>
                    <a:pt x="95" y="1534"/>
                  </a:cubicBezTo>
                  <a:cubicBezTo>
                    <a:pt x="42" y="1534"/>
                    <a:pt x="0" y="1491"/>
                    <a:pt x="0" y="1438"/>
                  </a:cubicBezTo>
                  <a:cubicBezTo>
                    <a:pt x="0" y="95"/>
                    <a:pt x="0" y="95"/>
                    <a:pt x="0" y="95"/>
                  </a:cubicBezTo>
                  <a:cubicBezTo>
                    <a:pt x="0" y="43"/>
                    <a:pt x="42" y="0"/>
                    <a:pt x="95" y="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1" name="Freeform 540"/>
            <p:cNvSpPr>
              <a:spLocks noChangeArrowheads="1"/>
            </p:cNvSpPr>
            <p:nvPr/>
          </p:nvSpPr>
          <p:spPr bwMode="auto">
            <a:xfrm>
              <a:off x="1053209" y="2883846"/>
              <a:ext cx="210336" cy="50085"/>
            </a:xfrm>
            <a:custGeom>
              <a:avLst/>
              <a:gdLst>
                <a:gd name="connsiteX0" fmla="*/ 52001 w 57475"/>
                <a:gd name="connsiteY0" fmla="*/ 0 h 13686"/>
                <a:gd name="connsiteX1" fmla="*/ 57475 w 57475"/>
                <a:gd name="connsiteY1" fmla="*/ 6843 h 13686"/>
                <a:gd name="connsiteX2" fmla="*/ 52001 w 57475"/>
                <a:gd name="connsiteY2" fmla="*/ 13686 h 13686"/>
                <a:gd name="connsiteX3" fmla="*/ 46527 w 57475"/>
                <a:gd name="connsiteY3" fmla="*/ 6843 h 13686"/>
                <a:gd name="connsiteX4" fmla="*/ 52001 w 57475"/>
                <a:gd name="connsiteY4" fmla="*/ 0 h 13686"/>
                <a:gd name="connsiteX5" fmla="*/ 28738 w 57475"/>
                <a:gd name="connsiteY5" fmla="*/ 0 h 13686"/>
                <a:gd name="connsiteX6" fmla="*/ 35581 w 57475"/>
                <a:gd name="connsiteY6" fmla="*/ 6843 h 13686"/>
                <a:gd name="connsiteX7" fmla="*/ 28738 w 57475"/>
                <a:gd name="connsiteY7" fmla="*/ 13686 h 13686"/>
                <a:gd name="connsiteX8" fmla="*/ 21895 w 57475"/>
                <a:gd name="connsiteY8" fmla="*/ 6843 h 13686"/>
                <a:gd name="connsiteX9" fmla="*/ 28738 w 57475"/>
                <a:gd name="connsiteY9" fmla="*/ 0 h 13686"/>
                <a:gd name="connsiteX10" fmla="*/ 5474 w 57475"/>
                <a:gd name="connsiteY10" fmla="*/ 0 h 13686"/>
                <a:gd name="connsiteX11" fmla="*/ 10948 w 57475"/>
                <a:gd name="connsiteY11" fmla="*/ 6843 h 13686"/>
                <a:gd name="connsiteX12" fmla="*/ 5474 w 57475"/>
                <a:gd name="connsiteY12" fmla="*/ 13686 h 13686"/>
                <a:gd name="connsiteX13" fmla="*/ 0 w 57475"/>
                <a:gd name="connsiteY13" fmla="*/ 6843 h 13686"/>
                <a:gd name="connsiteX14" fmla="*/ 5474 w 57475"/>
                <a:gd name="connsiteY14" fmla="*/ 0 h 13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7475" h="13686">
                  <a:moveTo>
                    <a:pt x="52001" y="0"/>
                  </a:moveTo>
                  <a:cubicBezTo>
                    <a:pt x="55024" y="0"/>
                    <a:pt x="57475" y="3064"/>
                    <a:pt x="57475" y="6843"/>
                  </a:cubicBezTo>
                  <a:cubicBezTo>
                    <a:pt x="57475" y="10622"/>
                    <a:pt x="55024" y="13686"/>
                    <a:pt x="52001" y="13686"/>
                  </a:cubicBezTo>
                  <a:cubicBezTo>
                    <a:pt x="48978" y="13686"/>
                    <a:pt x="46527" y="10622"/>
                    <a:pt x="46527" y="6843"/>
                  </a:cubicBezTo>
                  <a:cubicBezTo>
                    <a:pt x="46527" y="3064"/>
                    <a:pt x="48978" y="0"/>
                    <a:pt x="52001" y="0"/>
                  </a:cubicBezTo>
                  <a:close/>
                  <a:moveTo>
                    <a:pt x="28738" y="0"/>
                  </a:moveTo>
                  <a:cubicBezTo>
                    <a:pt x="32517" y="0"/>
                    <a:pt x="35581" y="3064"/>
                    <a:pt x="35581" y="6843"/>
                  </a:cubicBezTo>
                  <a:cubicBezTo>
                    <a:pt x="35581" y="10622"/>
                    <a:pt x="32517" y="13686"/>
                    <a:pt x="28738" y="13686"/>
                  </a:cubicBezTo>
                  <a:cubicBezTo>
                    <a:pt x="24959" y="13686"/>
                    <a:pt x="21895" y="10622"/>
                    <a:pt x="21895" y="6843"/>
                  </a:cubicBezTo>
                  <a:cubicBezTo>
                    <a:pt x="21895" y="3064"/>
                    <a:pt x="24959" y="0"/>
                    <a:pt x="28738" y="0"/>
                  </a:cubicBezTo>
                  <a:close/>
                  <a:moveTo>
                    <a:pt x="5474" y="0"/>
                  </a:moveTo>
                  <a:cubicBezTo>
                    <a:pt x="8497" y="0"/>
                    <a:pt x="10948" y="3064"/>
                    <a:pt x="10948" y="6843"/>
                  </a:cubicBezTo>
                  <a:cubicBezTo>
                    <a:pt x="10948" y="10622"/>
                    <a:pt x="8497" y="13686"/>
                    <a:pt x="5474" y="13686"/>
                  </a:cubicBezTo>
                  <a:cubicBezTo>
                    <a:pt x="2451" y="13686"/>
                    <a:pt x="0" y="10622"/>
                    <a:pt x="0" y="6843"/>
                  </a:cubicBezTo>
                  <a:cubicBezTo>
                    <a:pt x="0" y="3064"/>
                    <a:pt x="2451" y="0"/>
                    <a:pt x="5474" y="0"/>
                  </a:cubicBezTo>
                  <a:close/>
                </a:path>
              </a:pathLst>
            </a:custGeom>
            <a:solidFill>
              <a:schemeClr val="bg1"/>
            </a:solidFill>
            <a:ln>
              <a:noFill/>
            </a:ln>
          </p:spPr>
          <p:txBody>
            <a:bodyPr vert="horz" wrap="square" lIns="91440" tIns="45720" rIns="91440" bIns="45720" numCol="1" anchor="t" anchorCtr="0" compatLnSpc="1">
              <a:prstTxWarp prst="textNoShape">
                <a:avLst/>
              </a:prstTxWarp>
              <a:noAutofit/>
            </a:bodyPr>
            <a:lstStyle/>
            <a:p>
              <a:endParaRPr lang="en-US"/>
            </a:p>
          </p:txBody>
        </p:sp>
        <p:sp>
          <p:nvSpPr>
            <p:cNvPr id="542" name="Freeform 522"/>
            <p:cNvSpPr>
              <a:spLocks/>
            </p:cNvSpPr>
            <p:nvPr/>
          </p:nvSpPr>
          <p:spPr bwMode="auto">
            <a:xfrm>
              <a:off x="-2482344" y="3324543"/>
              <a:ext cx="4216631" cy="180283"/>
            </a:xfrm>
            <a:custGeom>
              <a:avLst/>
              <a:gdLst>
                <a:gd name="T0" fmla="*/ 50 w 2377"/>
                <a:gd name="T1" fmla="*/ 0 h 102"/>
                <a:gd name="T2" fmla="*/ 2326 w 2377"/>
                <a:gd name="T3" fmla="*/ 0 h 102"/>
                <a:gd name="T4" fmla="*/ 2377 w 2377"/>
                <a:gd name="T5" fmla="*/ 51 h 102"/>
                <a:gd name="T6" fmla="*/ 2377 w 2377"/>
                <a:gd name="T7" fmla="*/ 51 h 102"/>
                <a:gd name="T8" fmla="*/ 2326 w 2377"/>
                <a:gd name="T9" fmla="*/ 102 h 102"/>
                <a:gd name="T10" fmla="*/ 50 w 2377"/>
                <a:gd name="T11" fmla="*/ 102 h 102"/>
                <a:gd name="T12" fmla="*/ 0 w 2377"/>
                <a:gd name="T13" fmla="*/ 51 h 102"/>
                <a:gd name="T14" fmla="*/ 0 w 2377"/>
                <a:gd name="T15" fmla="*/ 51 h 102"/>
                <a:gd name="T16" fmla="*/ 50 w 2377"/>
                <a:gd name="T17" fmla="*/ 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77" h="102">
                  <a:moveTo>
                    <a:pt x="50" y="0"/>
                  </a:moveTo>
                  <a:cubicBezTo>
                    <a:pt x="2326" y="0"/>
                    <a:pt x="2326" y="0"/>
                    <a:pt x="2326" y="0"/>
                  </a:cubicBezTo>
                  <a:cubicBezTo>
                    <a:pt x="2354" y="0"/>
                    <a:pt x="2377" y="23"/>
                    <a:pt x="2377" y="51"/>
                  </a:cubicBezTo>
                  <a:cubicBezTo>
                    <a:pt x="2377" y="51"/>
                    <a:pt x="2377" y="51"/>
                    <a:pt x="2377" y="51"/>
                  </a:cubicBezTo>
                  <a:cubicBezTo>
                    <a:pt x="2377" y="79"/>
                    <a:pt x="2354" y="102"/>
                    <a:pt x="2326" y="102"/>
                  </a:cubicBezTo>
                  <a:cubicBezTo>
                    <a:pt x="50" y="102"/>
                    <a:pt x="50" y="102"/>
                    <a:pt x="50" y="102"/>
                  </a:cubicBezTo>
                  <a:cubicBezTo>
                    <a:pt x="22" y="102"/>
                    <a:pt x="0" y="79"/>
                    <a:pt x="0" y="51"/>
                  </a:cubicBezTo>
                  <a:cubicBezTo>
                    <a:pt x="0" y="51"/>
                    <a:pt x="0" y="51"/>
                    <a:pt x="0" y="51"/>
                  </a:cubicBezTo>
                  <a:cubicBezTo>
                    <a:pt x="0" y="23"/>
                    <a:pt x="22" y="0"/>
                    <a:pt x="50" y="0"/>
                  </a:cubicBezTo>
                  <a:close/>
                </a:path>
              </a:pathLst>
            </a:custGeom>
            <a:solidFill>
              <a:schemeClr val="tx2">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3" name="Freeform 523"/>
            <p:cNvSpPr>
              <a:spLocks/>
            </p:cNvSpPr>
            <p:nvPr/>
          </p:nvSpPr>
          <p:spPr bwMode="auto">
            <a:xfrm>
              <a:off x="-2482344" y="3414686"/>
              <a:ext cx="4216631" cy="90143"/>
            </a:xfrm>
            <a:custGeom>
              <a:avLst/>
              <a:gdLst>
                <a:gd name="T0" fmla="*/ 2377 w 2377"/>
                <a:gd name="T1" fmla="*/ 0 h 51"/>
                <a:gd name="T2" fmla="*/ 2326 w 2377"/>
                <a:gd name="T3" fmla="*/ 51 h 51"/>
                <a:gd name="T4" fmla="*/ 50 w 2377"/>
                <a:gd name="T5" fmla="*/ 51 h 51"/>
                <a:gd name="T6" fmla="*/ 0 w 2377"/>
                <a:gd name="T7" fmla="*/ 0 h 51"/>
                <a:gd name="T8" fmla="*/ 2377 w 2377"/>
                <a:gd name="T9" fmla="*/ 0 h 51"/>
              </a:gdLst>
              <a:ahLst/>
              <a:cxnLst>
                <a:cxn ang="0">
                  <a:pos x="T0" y="T1"/>
                </a:cxn>
                <a:cxn ang="0">
                  <a:pos x="T2" y="T3"/>
                </a:cxn>
                <a:cxn ang="0">
                  <a:pos x="T4" y="T5"/>
                </a:cxn>
                <a:cxn ang="0">
                  <a:pos x="T6" y="T7"/>
                </a:cxn>
                <a:cxn ang="0">
                  <a:pos x="T8" y="T9"/>
                </a:cxn>
              </a:cxnLst>
              <a:rect l="0" t="0" r="r" b="b"/>
              <a:pathLst>
                <a:path w="2377" h="51">
                  <a:moveTo>
                    <a:pt x="2377" y="0"/>
                  </a:moveTo>
                  <a:cubicBezTo>
                    <a:pt x="2377" y="28"/>
                    <a:pt x="2354" y="51"/>
                    <a:pt x="2326" y="51"/>
                  </a:cubicBezTo>
                  <a:cubicBezTo>
                    <a:pt x="50" y="51"/>
                    <a:pt x="50" y="51"/>
                    <a:pt x="50" y="51"/>
                  </a:cubicBezTo>
                  <a:cubicBezTo>
                    <a:pt x="22" y="51"/>
                    <a:pt x="0" y="28"/>
                    <a:pt x="0" y="0"/>
                  </a:cubicBezTo>
                  <a:lnTo>
                    <a:pt x="2377"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4" name="Rectangle 524"/>
            <p:cNvSpPr>
              <a:spLocks noChangeArrowheads="1"/>
            </p:cNvSpPr>
            <p:nvPr/>
          </p:nvSpPr>
          <p:spPr bwMode="auto">
            <a:xfrm>
              <a:off x="-2091733" y="429995"/>
              <a:ext cx="3425385" cy="2323654"/>
            </a:xfrm>
            <a:prstGeom prst="rect">
              <a:avLst/>
            </a:prstGeom>
            <a:solidFill>
              <a:schemeClr val="accent5">
                <a:lumMod val="20000"/>
                <a:lumOff val="8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45" name="Freeform 525"/>
            <p:cNvSpPr>
              <a:spLocks/>
            </p:cNvSpPr>
            <p:nvPr/>
          </p:nvSpPr>
          <p:spPr bwMode="auto">
            <a:xfrm>
              <a:off x="-2091733" y="1071003"/>
              <a:ext cx="3425385" cy="1011595"/>
            </a:xfrm>
            <a:custGeom>
              <a:avLst/>
              <a:gdLst>
                <a:gd name="T0" fmla="*/ 0 w 1929"/>
                <a:gd name="T1" fmla="*/ 286 h 569"/>
                <a:gd name="T2" fmla="*/ 1068 w 1929"/>
                <a:gd name="T3" fmla="*/ 291 h 569"/>
                <a:gd name="T4" fmla="*/ 1929 w 1929"/>
                <a:gd name="T5" fmla="*/ 338 h 569"/>
                <a:gd name="T6" fmla="*/ 1929 w 1929"/>
                <a:gd name="T7" fmla="*/ 382 h 569"/>
                <a:gd name="T8" fmla="*/ 1055 w 1929"/>
                <a:gd name="T9" fmla="*/ 323 h 569"/>
                <a:gd name="T10" fmla="*/ 0 w 1929"/>
                <a:gd name="T11" fmla="*/ 332 h 569"/>
                <a:gd name="T12" fmla="*/ 0 w 1929"/>
                <a:gd name="T13" fmla="*/ 286 h 569"/>
              </a:gdLst>
              <a:ahLst/>
              <a:cxnLst>
                <a:cxn ang="0">
                  <a:pos x="T0" y="T1"/>
                </a:cxn>
                <a:cxn ang="0">
                  <a:pos x="T2" y="T3"/>
                </a:cxn>
                <a:cxn ang="0">
                  <a:pos x="T4" y="T5"/>
                </a:cxn>
                <a:cxn ang="0">
                  <a:pos x="T6" y="T7"/>
                </a:cxn>
                <a:cxn ang="0">
                  <a:pos x="T8" y="T9"/>
                </a:cxn>
                <a:cxn ang="0">
                  <a:pos x="T10" y="T11"/>
                </a:cxn>
                <a:cxn ang="0">
                  <a:pos x="T12" y="T13"/>
                </a:cxn>
              </a:cxnLst>
              <a:rect l="0" t="0" r="r" b="b"/>
              <a:pathLst>
                <a:path w="1929" h="569">
                  <a:moveTo>
                    <a:pt x="0" y="286"/>
                  </a:moveTo>
                  <a:cubicBezTo>
                    <a:pt x="333" y="0"/>
                    <a:pt x="708" y="149"/>
                    <a:pt x="1068" y="291"/>
                  </a:cubicBezTo>
                  <a:cubicBezTo>
                    <a:pt x="1384" y="416"/>
                    <a:pt x="1687" y="536"/>
                    <a:pt x="1929" y="338"/>
                  </a:cubicBezTo>
                  <a:cubicBezTo>
                    <a:pt x="1929" y="382"/>
                    <a:pt x="1929" y="382"/>
                    <a:pt x="1929" y="382"/>
                  </a:cubicBezTo>
                  <a:cubicBezTo>
                    <a:pt x="1677" y="569"/>
                    <a:pt x="1372" y="449"/>
                    <a:pt x="1055" y="323"/>
                  </a:cubicBezTo>
                  <a:cubicBezTo>
                    <a:pt x="698" y="182"/>
                    <a:pt x="323" y="34"/>
                    <a:pt x="0" y="332"/>
                  </a:cubicBezTo>
                  <a:lnTo>
                    <a:pt x="0" y="28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6" name="Freeform 526"/>
            <p:cNvSpPr>
              <a:spLocks/>
            </p:cNvSpPr>
            <p:nvPr/>
          </p:nvSpPr>
          <p:spPr bwMode="auto">
            <a:xfrm>
              <a:off x="-1450724" y="1221237"/>
              <a:ext cx="230365" cy="240377"/>
            </a:xfrm>
            <a:custGeom>
              <a:avLst/>
              <a:gdLst>
                <a:gd name="T0" fmla="*/ 94 w 134"/>
                <a:gd name="T1" fmla="*/ 15 h 134"/>
                <a:gd name="T2" fmla="*/ 15 w 134"/>
                <a:gd name="T3" fmla="*/ 39 h 134"/>
                <a:gd name="T4" fmla="*/ 39 w 134"/>
                <a:gd name="T5" fmla="*/ 119 h 134"/>
                <a:gd name="T6" fmla="*/ 118 w 134"/>
                <a:gd name="T7" fmla="*/ 94 h 134"/>
                <a:gd name="T8" fmla="*/ 94 w 134"/>
                <a:gd name="T9" fmla="*/ 15 h 134"/>
              </a:gdLst>
              <a:ahLst/>
              <a:cxnLst>
                <a:cxn ang="0">
                  <a:pos x="T0" y="T1"/>
                </a:cxn>
                <a:cxn ang="0">
                  <a:pos x="T2" y="T3"/>
                </a:cxn>
                <a:cxn ang="0">
                  <a:pos x="T4" y="T5"/>
                </a:cxn>
                <a:cxn ang="0">
                  <a:pos x="T6" y="T7"/>
                </a:cxn>
                <a:cxn ang="0">
                  <a:pos x="T8" y="T9"/>
                </a:cxn>
              </a:cxnLst>
              <a:rect l="0" t="0" r="r" b="b"/>
              <a:pathLst>
                <a:path w="134" h="134">
                  <a:moveTo>
                    <a:pt x="94" y="15"/>
                  </a:moveTo>
                  <a:cubicBezTo>
                    <a:pt x="66" y="0"/>
                    <a:pt x="30" y="11"/>
                    <a:pt x="15" y="39"/>
                  </a:cubicBezTo>
                  <a:cubicBezTo>
                    <a:pt x="0" y="68"/>
                    <a:pt x="11" y="103"/>
                    <a:pt x="39" y="119"/>
                  </a:cubicBezTo>
                  <a:cubicBezTo>
                    <a:pt x="68" y="134"/>
                    <a:pt x="103" y="123"/>
                    <a:pt x="118" y="94"/>
                  </a:cubicBezTo>
                  <a:cubicBezTo>
                    <a:pt x="134" y="66"/>
                    <a:pt x="123" y="30"/>
                    <a:pt x="94" y="1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7" name="Freeform 527"/>
            <p:cNvSpPr>
              <a:spLocks/>
            </p:cNvSpPr>
            <p:nvPr/>
          </p:nvSpPr>
          <p:spPr bwMode="auto">
            <a:xfrm>
              <a:off x="-1420675" y="1251286"/>
              <a:ext cx="170270" cy="170270"/>
            </a:xfrm>
            <a:custGeom>
              <a:avLst/>
              <a:gdLst>
                <a:gd name="T0" fmla="*/ 67 w 95"/>
                <a:gd name="T1" fmla="*/ 11 h 95"/>
                <a:gd name="T2" fmla="*/ 11 w 95"/>
                <a:gd name="T3" fmla="*/ 28 h 95"/>
                <a:gd name="T4" fmla="*/ 28 w 95"/>
                <a:gd name="T5" fmla="*/ 85 h 95"/>
                <a:gd name="T6" fmla="*/ 85 w 95"/>
                <a:gd name="T7" fmla="*/ 67 h 95"/>
                <a:gd name="T8" fmla="*/ 67 w 95"/>
                <a:gd name="T9" fmla="*/ 11 h 95"/>
              </a:gdLst>
              <a:ahLst/>
              <a:cxnLst>
                <a:cxn ang="0">
                  <a:pos x="T0" y="T1"/>
                </a:cxn>
                <a:cxn ang="0">
                  <a:pos x="T2" y="T3"/>
                </a:cxn>
                <a:cxn ang="0">
                  <a:pos x="T4" y="T5"/>
                </a:cxn>
                <a:cxn ang="0">
                  <a:pos x="T6" y="T7"/>
                </a:cxn>
                <a:cxn ang="0">
                  <a:pos x="T8" y="T9"/>
                </a:cxn>
              </a:cxnLst>
              <a:rect l="0" t="0" r="r" b="b"/>
              <a:pathLst>
                <a:path w="95" h="95">
                  <a:moveTo>
                    <a:pt x="67" y="11"/>
                  </a:moveTo>
                  <a:cubicBezTo>
                    <a:pt x="47" y="0"/>
                    <a:pt x="22" y="8"/>
                    <a:pt x="11" y="28"/>
                  </a:cubicBezTo>
                  <a:cubicBezTo>
                    <a:pt x="0" y="49"/>
                    <a:pt x="8" y="74"/>
                    <a:pt x="28" y="85"/>
                  </a:cubicBezTo>
                  <a:cubicBezTo>
                    <a:pt x="49" y="95"/>
                    <a:pt x="74" y="88"/>
                    <a:pt x="85" y="67"/>
                  </a:cubicBezTo>
                  <a:cubicBezTo>
                    <a:pt x="95" y="47"/>
                    <a:pt x="88" y="22"/>
                    <a:pt x="67" y="11"/>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US"/>
            </a:p>
          </p:txBody>
        </p:sp>
        <p:sp>
          <p:nvSpPr>
            <p:cNvPr id="548" name="Freeform 528"/>
            <p:cNvSpPr>
              <a:spLocks/>
            </p:cNvSpPr>
            <p:nvPr/>
          </p:nvSpPr>
          <p:spPr bwMode="auto">
            <a:xfrm>
              <a:off x="412204" y="1742054"/>
              <a:ext cx="240377" cy="240377"/>
            </a:xfrm>
            <a:custGeom>
              <a:avLst/>
              <a:gdLst>
                <a:gd name="T0" fmla="*/ 95 w 134"/>
                <a:gd name="T1" fmla="*/ 15 h 133"/>
                <a:gd name="T2" fmla="*/ 15 w 134"/>
                <a:gd name="T3" fmla="*/ 39 h 133"/>
                <a:gd name="T4" fmla="*/ 40 w 134"/>
                <a:gd name="T5" fmla="*/ 118 h 133"/>
                <a:gd name="T6" fmla="*/ 119 w 134"/>
                <a:gd name="T7" fmla="*/ 94 h 133"/>
                <a:gd name="T8" fmla="*/ 95 w 134"/>
                <a:gd name="T9" fmla="*/ 15 h 133"/>
              </a:gdLst>
              <a:ahLst/>
              <a:cxnLst>
                <a:cxn ang="0">
                  <a:pos x="T0" y="T1"/>
                </a:cxn>
                <a:cxn ang="0">
                  <a:pos x="T2" y="T3"/>
                </a:cxn>
                <a:cxn ang="0">
                  <a:pos x="T4" y="T5"/>
                </a:cxn>
                <a:cxn ang="0">
                  <a:pos x="T6" y="T7"/>
                </a:cxn>
                <a:cxn ang="0">
                  <a:pos x="T8" y="T9"/>
                </a:cxn>
              </a:cxnLst>
              <a:rect l="0" t="0" r="r" b="b"/>
              <a:pathLst>
                <a:path w="134" h="133">
                  <a:moveTo>
                    <a:pt x="95" y="15"/>
                  </a:moveTo>
                  <a:cubicBezTo>
                    <a:pt x="66" y="0"/>
                    <a:pt x="31" y="11"/>
                    <a:pt x="15" y="39"/>
                  </a:cubicBezTo>
                  <a:cubicBezTo>
                    <a:pt x="0" y="68"/>
                    <a:pt x="11" y="103"/>
                    <a:pt x="40" y="118"/>
                  </a:cubicBezTo>
                  <a:cubicBezTo>
                    <a:pt x="68" y="133"/>
                    <a:pt x="104" y="123"/>
                    <a:pt x="119" y="94"/>
                  </a:cubicBezTo>
                  <a:cubicBezTo>
                    <a:pt x="134" y="65"/>
                    <a:pt x="123" y="30"/>
                    <a:pt x="95" y="1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9" name="Freeform 529"/>
            <p:cNvSpPr>
              <a:spLocks/>
            </p:cNvSpPr>
            <p:nvPr/>
          </p:nvSpPr>
          <p:spPr bwMode="auto">
            <a:xfrm>
              <a:off x="442253" y="1772107"/>
              <a:ext cx="170270" cy="170270"/>
            </a:xfrm>
            <a:custGeom>
              <a:avLst/>
              <a:gdLst>
                <a:gd name="T0" fmla="*/ 68 w 96"/>
                <a:gd name="T1" fmla="*/ 11 h 95"/>
                <a:gd name="T2" fmla="*/ 11 w 96"/>
                <a:gd name="T3" fmla="*/ 28 h 95"/>
                <a:gd name="T4" fmla="*/ 29 w 96"/>
                <a:gd name="T5" fmla="*/ 84 h 95"/>
                <a:gd name="T6" fmla="*/ 85 w 96"/>
                <a:gd name="T7" fmla="*/ 67 h 95"/>
                <a:gd name="T8" fmla="*/ 68 w 96"/>
                <a:gd name="T9" fmla="*/ 11 h 95"/>
              </a:gdLst>
              <a:ahLst/>
              <a:cxnLst>
                <a:cxn ang="0">
                  <a:pos x="T0" y="T1"/>
                </a:cxn>
                <a:cxn ang="0">
                  <a:pos x="T2" y="T3"/>
                </a:cxn>
                <a:cxn ang="0">
                  <a:pos x="T4" y="T5"/>
                </a:cxn>
                <a:cxn ang="0">
                  <a:pos x="T6" y="T7"/>
                </a:cxn>
                <a:cxn ang="0">
                  <a:pos x="T8" y="T9"/>
                </a:cxn>
              </a:cxnLst>
              <a:rect l="0" t="0" r="r" b="b"/>
              <a:pathLst>
                <a:path w="96" h="95">
                  <a:moveTo>
                    <a:pt x="68" y="11"/>
                  </a:moveTo>
                  <a:cubicBezTo>
                    <a:pt x="47" y="0"/>
                    <a:pt x="22" y="8"/>
                    <a:pt x="11" y="28"/>
                  </a:cubicBezTo>
                  <a:cubicBezTo>
                    <a:pt x="0" y="48"/>
                    <a:pt x="8" y="74"/>
                    <a:pt x="29" y="84"/>
                  </a:cubicBezTo>
                  <a:cubicBezTo>
                    <a:pt x="49" y="95"/>
                    <a:pt x="74" y="87"/>
                    <a:pt x="85" y="67"/>
                  </a:cubicBezTo>
                  <a:cubicBezTo>
                    <a:pt x="96" y="47"/>
                    <a:pt x="88" y="22"/>
                    <a:pt x="68" y="11"/>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US"/>
            </a:p>
          </p:txBody>
        </p:sp>
        <p:sp>
          <p:nvSpPr>
            <p:cNvPr id="550" name="Freeform 549"/>
            <p:cNvSpPr>
              <a:spLocks/>
            </p:cNvSpPr>
            <p:nvPr/>
          </p:nvSpPr>
          <p:spPr bwMode="auto">
            <a:xfrm>
              <a:off x="-598936" y="1090563"/>
              <a:ext cx="570916" cy="961527"/>
            </a:xfrm>
            <a:custGeom>
              <a:avLst/>
              <a:gdLst>
                <a:gd name="connsiteX0" fmla="*/ 480525 w 570916"/>
                <a:gd name="connsiteY0" fmla="*/ 3081 h 961527"/>
                <a:gd name="connsiteX1" fmla="*/ 533433 w 570916"/>
                <a:gd name="connsiteY1" fmla="*/ 7871 h 961527"/>
                <a:gd name="connsiteX2" fmla="*/ 563045 w 570916"/>
                <a:gd name="connsiteY2" fmla="*/ 103673 h 961527"/>
                <a:gd name="connsiteX3" fmla="*/ 521893 w 570916"/>
                <a:gd name="connsiteY3" fmla="*/ 137204 h 961527"/>
                <a:gd name="connsiteX4" fmla="*/ 491726 w 570916"/>
                <a:gd name="connsiteY4" fmla="*/ 133976 h 961527"/>
                <a:gd name="connsiteX5" fmla="*/ 333998 w 570916"/>
                <a:gd name="connsiteY5" fmla="*/ 427922 h 961527"/>
                <a:gd name="connsiteX6" fmla="*/ 344139 w 570916"/>
                <a:gd name="connsiteY6" fmla="*/ 436673 h 961527"/>
                <a:gd name="connsiteX7" fmla="*/ 352713 w 570916"/>
                <a:gd name="connsiteY7" fmla="*/ 514321 h 961527"/>
                <a:gd name="connsiteX8" fmla="*/ 310690 w 570916"/>
                <a:gd name="connsiteY8" fmla="*/ 547852 h 961527"/>
                <a:gd name="connsiteX9" fmla="*/ 271840 w 570916"/>
                <a:gd name="connsiteY9" fmla="*/ 543762 h 961527"/>
                <a:gd name="connsiteX10" fmla="*/ 113769 w 570916"/>
                <a:gd name="connsiteY10" fmla="*/ 838348 h 961527"/>
                <a:gd name="connsiteX11" fmla="*/ 124526 w 570916"/>
                <a:gd name="connsiteY11" fmla="*/ 847317 h 961527"/>
                <a:gd name="connsiteX12" fmla="*/ 132365 w 570916"/>
                <a:gd name="connsiteY12" fmla="*/ 924965 h 961527"/>
                <a:gd name="connsiteX13" fmla="*/ 36563 w 570916"/>
                <a:gd name="connsiteY13" fmla="*/ 952835 h 961527"/>
                <a:gd name="connsiteX14" fmla="*/ 8693 w 570916"/>
                <a:gd name="connsiteY14" fmla="*/ 858775 h 961527"/>
                <a:gd name="connsiteX15" fmla="*/ 49845 w 570916"/>
                <a:gd name="connsiteY15" fmla="*/ 824373 h 961527"/>
                <a:gd name="connsiteX16" fmla="*/ 79399 w 570916"/>
                <a:gd name="connsiteY16" fmla="*/ 827049 h 961527"/>
                <a:gd name="connsiteX17" fmla="*/ 240961 w 570916"/>
                <a:gd name="connsiteY17" fmla="*/ 529630 h 961527"/>
                <a:gd name="connsiteX18" fmla="*/ 235138 w 570916"/>
                <a:gd name="connsiteY18" fmla="*/ 525044 h 961527"/>
                <a:gd name="connsiteX19" fmla="*/ 227299 w 570916"/>
                <a:gd name="connsiteY19" fmla="*/ 448131 h 961527"/>
                <a:gd name="connsiteX20" fmla="*/ 269322 w 570916"/>
                <a:gd name="connsiteY20" fmla="*/ 413729 h 961527"/>
                <a:gd name="connsiteX21" fmla="*/ 302322 w 570916"/>
                <a:gd name="connsiteY21" fmla="*/ 416669 h 961527"/>
                <a:gd name="connsiteX22" fmla="*/ 460707 w 570916"/>
                <a:gd name="connsiteY22" fmla="*/ 125097 h 961527"/>
                <a:gd name="connsiteX23" fmla="*/ 446967 w 570916"/>
                <a:gd name="connsiteY23" fmla="*/ 114396 h 961527"/>
                <a:gd name="connsiteX24" fmla="*/ 439373 w 570916"/>
                <a:gd name="connsiteY24" fmla="*/ 37483 h 961527"/>
                <a:gd name="connsiteX25" fmla="*/ 480525 w 570916"/>
                <a:gd name="connsiteY25" fmla="*/ 3081 h 9615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570916" h="961527">
                  <a:moveTo>
                    <a:pt x="480525" y="3081"/>
                  </a:moveTo>
                  <a:cubicBezTo>
                    <a:pt x="497725" y="-2144"/>
                    <a:pt x="516886" y="-838"/>
                    <a:pt x="533433" y="7871"/>
                  </a:cubicBezTo>
                  <a:cubicBezTo>
                    <a:pt x="568270" y="27032"/>
                    <a:pt x="580463" y="68836"/>
                    <a:pt x="563045" y="103673"/>
                  </a:cubicBezTo>
                  <a:cubicBezTo>
                    <a:pt x="554335" y="120221"/>
                    <a:pt x="539094" y="131978"/>
                    <a:pt x="521893" y="137204"/>
                  </a:cubicBezTo>
                  <a:lnTo>
                    <a:pt x="491726" y="133976"/>
                  </a:lnTo>
                  <a:lnTo>
                    <a:pt x="333998" y="427922"/>
                  </a:lnTo>
                  <a:lnTo>
                    <a:pt x="344139" y="436673"/>
                  </a:lnTo>
                  <a:cubicBezTo>
                    <a:pt x="361204" y="458146"/>
                    <a:pt x="365776" y="488193"/>
                    <a:pt x="352713" y="514321"/>
                  </a:cubicBezTo>
                  <a:cubicBezTo>
                    <a:pt x="343132" y="530869"/>
                    <a:pt x="327891" y="542626"/>
                    <a:pt x="310690" y="547852"/>
                  </a:cubicBezTo>
                  <a:lnTo>
                    <a:pt x="271840" y="543762"/>
                  </a:lnTo>
                  <a:lnTo>
                    <a:pt x="113769" y="838348"/>
                  </a:lnTo>
                  <a:lnTo>
                    <a:pt x="124526" y="847317"/>
                  </a:lnTo>
                  <a:cubicBezTo>
                    <a:pt x="141836" y="868791"/>
                    <a:pt x="145428" y="898837"/>
                    <a:pt x="132365" y="924965"/>
                  </a:cubicBezTo>
                  <a:cubicBezTo>
                    <a:pt x="114946" y="958060"/>
                    <a:pt x="71400" y="971995"/>
                    <a:pt x="36563" y="952835"/>
                  </a:cubicBezTo>
                  <a:cubicBezTo>
                    <a:pt x="3468" y="935416"/>
                    <a:pt x="-10467" y="891870"/>
                    <a:pt x="8693" y="858775"/>
                  </a:cubicBezTo>
                  <a:cubicBezTo>
                    <a:pt x="17403" y="841356"/>
                    <a:pt x="32644" y="829599"/>
                    <a:pt x="49845" y="824373"/>
                  </a:cubicBezTo>
                  <a:lnTo>
                    <a:pt x="79399" y="827049"/>
                  </a:lnTo>
                  <a:lnTo>
                    <a:pt x="240961" y="529630"/>
                  </a:lnTo>
                  <a:lnTo>
                    <a:pt x="235138" y="525044"/>
                  </a:lnTo>
                  <a:cubicBezTo>
                    <a:pt x="217828" y="504305"/>
                    <a:pt x="214236" y="474259"/>
                    <a:pt x="227299" y="448131"/>
                  </a:cubicBezTo>
                  <a:cubicBezTo>
                    <a:pt x="236880" y="430712"/>
                    <a:pt x="252121" y="418955"/>
                    <a:pt x="269322" y="413729"/>
                  </a:cubicBezTo>
                  <a:lnTo>
                    <a:pt x="302322" y="416669"/>
                  </a:lnTo>
                  <a:lnTo>
                    <a:pt x="460707" y="125097"/>
                  </a:lnTo>
                  <a:lnTo>
                    <a:pt x="446967" y="114396"/>
                  </a:lnTo>
                  <a:cubicBezTo>
                    <a:pt x="429249" y="93657"/>
                    <a:pt x="425003" y="63611"/>
                    <a:pt x="439373" y="37483"/>
                  </a:cubicBezTo>
                  <a:cubicBezTo>
                    <a:pt x="448083" y="20064"/>
                    <a:pt x="463324" y="8307"/>
                    <a:pt x="480525" y="3081"/>
                  </a:cubicBezTo>
                  <a:close/>
                </a:path>
              </a:pathLst>
            </a:custGeom>
            <a:solidFill>
              <a:schemeClr val="accent4"/>
            </a:solidFill>
            <a:ln>
              <a:noFill/>
            </a:ln>
          </p:spPr>
          <p:txBody>
            <a:bodyPr vert="horz" wrap="square" lIns="91440" tIns="45720" rIns="91440" bIns="45720" numCol="1" anchor="t" anchorCtr="0" compatLnSpc="1">
              <a:prstTxWarp prst="textNoShape">
                <a:avLst/>
              </a:prstTxWarp>
              <a:noAutofit/>
            </a:bodyPr>
            <a:lstStyle/>
            <a:p>
              <a:endParaRPr lang="en-US"/>
            </a:p>
          </p:txBody>
        </p:sp>
        <p:sp>
          <p:nvSpPr>
            <p:cNvPr id="551" name="Freeform 534"/>
            <p:cNvSpPr>
              <a:spLocks/>
            </p:cNvSpPr>
            <p:nvPr/>
          </p:nvSpPr>
          <p:spPr bwMode="auto">
            <a:xfrm>
              <a:off x="1560" y="1361455"/>
              <a:ext cx="340537" cy="250397"/>
            </a:xfrm>
            <a:custGeom>
              <a:avLst/>
              <a:gdLst>
                <a:gd name="T0" fmla="*/ 9 w 189"/>
                <a:gd name="T1" fmla="*/ 39 h 142"/>
                <a:gd name="T2" fmla="*/ 94 w 189"/>
                <a:gd name="T3" fmla="*/ 103 h 142"/>
                <a:gd name="T4" fmla="*/ 179 w 189"/>
                <a:gd name="T5" fmla="*/ 132 h 142"/>
                <a:gd name="T6" fmla="*/ 137 w 189"/>
                <a:gd name="T7" fmla="*/ 70 h 142"/>
                <a:gd name="T8" fmla="*/ 70 w 189"/>
                <a:gd name="T9" fmla="*/ 26 h 142"/>
                <a:gd name="T10" fmla="*/ 9 w 189"/>
                <a:gd name="T11" fmla="*/ 39 h 142"/>
              </a:gdLst>
              <a:ahLst/>
              <a:cxnLst>
                <a:cxn ang="0">
                  <a:pos x="T0" y="T1"/>
                </a:cxn>
                <a:cxn ang="0">
                  <a:pos x="T2" y="T3"/>
                </a:cxn>
                <a:cxn ang="0">
                  <a:pos x="T4" y="T5"/>
                </a:cxn>
                <a:cxn ang="0">
                  <a:pos x="T6" y="T7"/>
                </a:cxn>
                <a:cxn ang="0">
                  <a:pos x="T8" y="T9"/>
                </a:cxn>
                <a:cxn ang="0">
                  <a:pos x="T10" y="T11"/>
                </a:cxn>
              </a:cxnLst>
              <a:rect l="0" t="0" r="r" b="b"/>
              <a:pathLst>
                <a:path w="189" h="142">
                  <a:moveTo>
                    <a:pt x="9" y="39"/>
                  </a:moveTo>
                  <a:cubicBezTo>
                    <a:pt x="94" y="103"/>
                    <a:pt x="94" y="103"/>
                    <a:pt x="94" y="103"/>
                  </a:cubicBezTo>
                  <a:cubicBezTo>
                    <a:pt x="106" y="112"/>
                    <a:pt x="170" y="142"/>
                    <a:pt x="179" y="132"/>
                  </a:cubicBezTo>
                  <a:cubicBezTo>
                    <a:pt x="189" y="121"/>
                    <a:pt x="148" y="78"/>
                    <a:pt x="137" y="70"/>
                  </a:cubicBezTo>
                  <a:cubicBezTo>
                    <a:pt x="70" y="26"/>
                    <a:pt x="70" y="26"/>
                    <a:pt x="70" y="26"/>
                  </a:cubicBezTo>
                  <a:cubicBezTo>
                    <a:pt x="32" y="0"/>
                    <a:pt x="0" y="32"/>
                    <a:pt x="9" y="39"/>
                  </a:cubicBezTo>
                  <a:close/>
                </a:path>
              </a:pathLst>
            </a:custGeom>
            <a:solidFill>
              <a:srgbClr val="E3E2E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2" name="Freeform 535"/>
            <p:cNvSpPr>
              <a:spLocks/>
            </p:cNvSpPr>
            <p:nvPr/>
          </p:nvSpPr>
          <p:spPr bwMode="auto">
            <a:xfrm>
              <a:off x="-168710" y="1060983"/>
              <a:ext cx="821292" cy="630996"/>
            </a:xfrm>
            <a:custGeom>
              <a:avLst/>
              <a:gdLst>
                <a:gd name="T0" fmla="*/ 66 w 464"/>
                <a:gd name="T1" fmla="*/ 24 h 357"/>
                <a:gd name="T2" fmla="*/ 152 w 464"/>
                <a:gd name="T3" fmla="*/ 122 h 357"/>
                <a:gd name="T4" fmla="*/ 197 w 464"/>
                <a:gd name="T5" fmla="*/ 103 h 357"/>
                <a:gd name="T6" fmla="*/ 238 w 464"/>
                <a:gd name="T7" fmla="*/ 77 h 357"/>
                <a:gd name="T8" fmla="*/ 283 w 464"/>
                <a:gd name="T9" fmla="*/ 62 h 357"/>
                <a:gd name="T10" fmla="*/ 356 w 464"/>
                <a:gd name="T11" fmla="*/ 145 h 357"/>
                <a:gd name="T12" fmla="*/ 234 w 464"/>
                <a:gd name="T13" fmla="*/ 286 h 357"/>
                <a:gd name="T14" fmla="*/ 26 w 464"/>
                <a:gd name="T15" fmla="*/ 58 h 357"/>
                <a:gd name="T16" fmla="*/ 66 w 464"/>
                <a:gd name="T17" fmla="*/ 24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4" h="357">
                  <a:moveTo>
                    <a:pt x="66" y="24"/>
                  </a:moveTo>
                  <a:cubicBezTo>
                    <a:pt x="152" y="122"/>
                    <a:pt x="152" y="122"/>
                    <a:pt x="152" y="122"/>
                  </a:cubicBezTo>
                  <a:cubicBezTo>
                    <a:pt x="149" y="100"/>
                    <a:pt x="180" y="87"/>
                    <a:pt x="197" y="103"/>
                  </a:cubicBezTo>
                  <a:cubicBezTo>
                    <a:pt x="191" y="81"/>
                    <a:pt x="219" y="66"/>
                    <a:pt x="238" y="77"/>
                  </a:cubicBezTo>
                  <a:cubicBezTo>
                    <a:pt x="236" y="56"/>
                    <a:pt x="267" y="44"/>
                    <a:pt x="283" y="62"/>
                  </a:cubicBezTo>
                  <a:cubicBezTo>
                    <a:pt x="356" y="145"/>
                    <a:pt x="356" y="145"/>
                    <a:pt x="356" y="145"/>
                  </a:cubicBezTo>
                  <a:cubicBezTo>
                    <a:pt x="464" y="267"/>
                    <a:pt x="298" y="357"/>
                    <a:pt x="234" y="286"/>
                  </a:cubicBezTo>
                  <a:cubicBezTo>
                    <a:pt x="26" y="58"/>
                    <a:pt x="26" y="58"/>
                    <a:pt x="26" y="58"/>
                  </a:cubicBezTo>
                  <a:cubicBezTo>
                    <a:pt x="0" y="30"/>
                    <a:pt x="45" y="0"/>
                    <a:pt x="66" y="24"/>
                  </a:cubicBezTo>
                  <a:close/>
                </a:path>
              </a:pathLst>
            </a:custGeom>
            <a:solidFill>
              <a:srgbClr val="FFFD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3" name="Freeform 536"/>
            <p:cNvSpPr>
              <a:spLocks noEditPoints="1"/>
            </p:cNvSpPr>
            <p:nvPr/>
          </p:nvSpPr>
          <p:spPr bwMode="auto">
            <a:xfrm>
              <a:off x="101716" y="1191192"/>
              <a:ext cx="200316" cy="160250"/>
            </a:xfrm>
            <a:custGeom>
              <a:avLst/>
              <a:gdLst>
                <a:gd name="T0" fmla="*/ 113 w 113"/>
                <a:gd name="T1" fmla="*/ 31 h 88"/>
                <a:gd name="T2" fmla="*/ 86 w 113"/>
                <a:gd name="T3" fmla="*/ 0 h 88"/>
                <a:gd name="T4" fmla="*/ 86 w 113"/>
                <a:gd name="T5" fmla="*/ 3 h 88"/>
                <a:gd name="T6" fmla="*/ 81 w 113"/>
                <a:gd name="T7" fmla="*/ 1 h 88"/>
                <a:gd name="T8" fmla="*/ 113 w 113"/>
                <a:gd name="T9" fmla="*/ 31 h 88"/>
                <a:gd name="T10" fmla="*/ 37 w 113"/>
                <a:gd name="T11" fmla="*/ 87 h 88"/>
                <a:gd name="T12" fmla="*/ 37 w 113"/>
                <a:gd name="T13" fmla="*/ 87 h 88"/>
                <a:gd name="T14" fmla="*/ 38 w 113"/>
                <a:gd name="T15" fmla="*/ 88 h 88"/>
                <a:gd name="T16" fmla="*/ 37 w 113"/>
                <a:gd name="T17" fmla="*/ 87 h 88"/>
                <a:gd name="T18" fmla="*/ 37 w 113"/>
                <a:gd name="T19" fmla="*/ 24 h 88"/>
                <a:gd name="T20" fmla="*/ 37 w 113"/>
                <a:gd name="T21" fmla="*/ 24 h 88"/>
                <a:gd name="T22" fmla="*/ 45 w 113"/>
                <a:gd name="T23" fmla="*/ 29 h 88"/>
                <a:gd name="T24" fmla="*/ 45 w 113"/>
                <a:gd name="T25" fmla="*/ 25 h 88"/>
                <a:gd name="T26" fmla="*/ 76 w 113"/>
                <a:gd name="T27" fmla="*/ 61 h 88"/>
                <a:gd name="T28" fmla="*/ 37 w 113"/>
                <a:gd name="T29" fmla="*/ 24 h 88"/>
                <a:gd name="T30" fmla="*/ 37 w 113"/>
                <a:gd name="T31" fmla="*/ 24 h 88"/>
                <a:gd name="T32" fmla="*/ 37 w 113"/>
                <a:gd name="T33" fmla="*/ 24 h 88"/>
                <a:gd name="T34" fmla="*/ 37 w 113"/>
                <a:gd name="T35" fmla="*/ 24 h 88"/>
                <a:gd name="T36" fmla="*/ 37 w 113"/>
                <a:gd name="T37" fmla="*/ 24 h 88"/>
                <a:gd name="T38" fmla="*/ 37 w 113"/>
                <a:gd name="T39" fmla="*/ 87 h 88"/>
                <a:gd name="T40" fmla="*/ 37 w 113"/>
                <a:gd name="T41" fmla="*/ 87 h 88"/>
                <a:gd name="T42" fmla="*/ 0 w 113"/>
                <a:gd name="T43" fmla="*/ 48 h 88"/>
                <a:gd name="T44" fmla="*/ 0 w 113"/>
                <a:gd name="T45" fmla="*/ 48 h 88"/>
                <a:gd name="T46" fmla="*/ 0 w 113"/>
                <a:gd name="T47" fmla="*/ 42 h 88"/>
                <a:gd name="T48" fmla="*/ 37 w 113"/>
                <a:gd name="T49" fmla="*/ 87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3" h="88">
                  <a:moveTo>
                    <a:pt x="113" y="31"/>
                  </a:moveTo>
                  <a:cubicBezTo>
                    <a:pt x="113" y="31"/>
                    <a:pt x="99" y="15"/>
                    <a:pt x="86" y="0"/>
                  </a:cubicBezTo>
                  <a:cubicBezTo>
                    <a:pt x="86" y="1"/>
                    <a:pt x="86" y="2"/>
                    <a:pt x="86" y="3"/>
                  </a:cubicBezTo>
                  <a:cubicBezTo>
                    <a:pt x="84" y="2"/>
                    <a:pt x="82" y="2"/>
                    <a:pt x="81" y="1"/>
                  </a:cubicBezTo>
                  <a:cubicBezTo>
                    <a:pt x="95" y="15"/>
                    <a:pt x="113" y="31"/>
                    <a:pt x="113" y="31"/>
                  </a:cubicBezTo>
                  <a:close/>
                  <a:moveTo>
                    <a:pt x="37" y="87"/>
                  </a:moveTo>
                  <a:cubicBezTo>
                    <a:pt x="37" y="87"/>
                    <a:pt x="37" y="87"/>
                    <a:pt x="37" y="87"/>
                  </a:cubicBezTo>
                  <a:cubicBezTo>
                    <a:pt x="38" y="88"/>
                    <a:pt x="38" y="88"/>
                    <a:pt x="38" y="88"/>
                  </a:cubicBezTo>
                  <a:cubicBezTo>
                    <a:pt x="37" y="87"/>
                    <a:pt x="37" y="87"/>
                    <a:pt x="37" y="87"/>
                  </a:cubicBezTo>
                  <a:close/>
                  <a:moveTo>
                    <a:pt x="37" y="24"/>
                  </a:moveTo>
                  <a:cubicBezTo>
                    <a:pt x="37" y="24"/>
                    <a:pt x="37" y="24"/>
                    <a:pt x="37" y="24"/>
                  </a:cubicBezTo>
                  <a:cubicBezTo>
                    <a:pt x="40" y="25"/>
                    <a:pt x="43" y="27"/>
                    <a:pt x="45" y="29"/>
                  </a:cubicBezTo>
                  <a:cubicBezTo>
                    <a:pt x="45" y="28"/>
                    <a:pt x="45" y="26"/>
                    <a:pt x="45" y="25"/>
                  </a:cubicBezTo>
                  <a:cubicBezTo>
                    <a:pt x="59" y="41"/>
                    <a:pt x="76" y="61"/>
                    <a:pt x="76" y="61"/>
                  </a:cubicBezTo>
                  <a:cubicBezTo>
                    <a:pt x="76" y="61"/>
                    <a:pt x="52" y="39"/>
                    <a:pt x="37" y="24"/>
                  </a:cubicBezTo>
                  <a:close/>
                  <a:moveTo>
                    <a:pt x="37" y="24"/>
                  </a:moveTo>
                  <a:cubicBezTo>
                    <a:pt x="37" y="24"/>
                    <a:pt x="37" y="24"/>
                    <a:pt x="37" y="24"/>
                  </a:cubicBezTo>
                  <a:cubicBezTo>
                    <a:pt x="37" y="24"/>
                    <a:pt x="37" y="24"/>
                    <a:pt x="37" y="24"/>
                  </a:cubicBezTo>
                  <a:cubicBezTo>
                    <a:pt x="37" y="24"/>
                    <a:pt x="37" y="24"/>
                    <a:pt x="37" y="24"/>
                  </a:cubicBezTo>
                  <a:close/>
                  <a:moveTo>
                    <a:pt x="37" y="87"/>
                  </a:moveTo>
                  <a:cubicBezTo>
                    <a:pt x="37" y="87"/>
                    <a:pt x="37" y="87"/>
                    <a:pt x="37" y="87"/>
                  </a:cubicBezTo>
                  <a:cubicBezTo>
                    <a:pt x="34" y="83"/>
                    <a:pt x="10" y="59"/>
                    <a:pt x="0" y="48"/>
                  </a:cubicBezTo>
                  <a:cubicBezTo>
                    <a:pt x="0" y="48"/>
                    <a:pt x="0" y="48"/>
                    <a:pt x="0" y="48"/>
                  </a:cubicBezTo>
                  <a:cubicBezTo>
                    <a:pt x="0" y="46"/>
                    <a:pt x="0" y="44"/>
                    <a:pt x="0" y="42"/>
                  </a:cubicBezTo>
                  <a:cubicBezTo>
                    <a:pt x="13" y="57"/>
                    <a:pt x="34" y="83"/>
                    <a:pt x="37" y="87"/>
                  </a:cubicBezTo>
                  <a:close/>
                </a:path>
              </a:pathLst>
            </a:custGeom>
            <a:solidFill>
              <a:srgbClr val="E3E2E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4" name="Rectangle 537"/>
            <p:cNvSpPr>
              <a:spLocks noChangeArrowheads="1"/>
            </p:cNvSpPr>
            <p:nvPr/>
          </p:nvSpPr>
          <p:spPr bwMode="auto">
            <a:xfrm>
              <a:off x="1193431" y="1421549"/>
              <a:ext cx="1822866" cy="2604093"/>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555" name="Freeform 538"/>
            <p:cNvSpPr>
              <a:spLocks noEditPoints="1"/>
            </p:cNvSpPr>
            <p:nvPr/>
          </p:nvSpPr>
          <p:spPr bwMode="auto">
            <a:xfrm>
              <a:off x="1203452" y="1451600"/>
              <a:ext cx="1739757" cy="2543998"/>
            </a:xfrm>
            <a:custGeom>
              <a:avLst/>
              <a:gdLst>
                <a:gd name="T0" fmla="*/ 35 w 991"/>
                <a:gd name="T1" fmla="*/ 1430 h 1430"/>
                <a:gd name="T2" fmla="*/ 46 w 991"/>
                <a:gd name="T3" fmla="*/ 1312 h 1430"/>
                <a:gd name="T4" fmla="*/ 46 w 991"/>
                <a:gd name="T5" fmla="*/ 1260 h 1430"/>
                <a:gd name="T6" fmla="*/ 35 w 991"/>
                <a:gd name="T7" fmla="*/ 1176 h 1430"/>
                <a:gd name="T8" fmla="*/ 35 w 991"/>
                <a:gd name="T9" fmla="*/ 1081 h 1430"/>
                <a:gd name="T10" fmla="*/ 35 w 991"/>
                <a:gd name="T11" fmla="*/ 1015 h 1430"/>
                <a:gd name="T12" fmla="*/ 46 w 991"/>
                <a:gd name="T13" fmla="*/ 931 h 1430"/>
                <a:gd name="T14" fmla="*/ 46 w 991"/>
                <a:gd name="T15" fmla="*/ 879 h 1430"/>
                <a:gd name="T16" fmla="*/ 35 w 991"/>
                <a:gd name="T17" fmla="*/ 795 h 1430"/>
                <a:gd name="T18" fmla="*/ 35 w 991"/>
                <a:gd name="T19" fmla="*/ 700 h 1430"/>
                <a:gd name="T20" fmla="*/ 35 w 991"/>
                <a:gd name="T21" fmla="*/ 635 h 1430"/>
                <a:gd name="T22" fmla="*/ 46 w 991"/>
                <a:gd name="T23" fmla="*/ 551 h 1430"/>
                <a:gd name="T24" fmla="*/ 46 w 991"/>
                <a:gd name="T25" fmla="*/ 499 h 1430"/>
                <a:gd name="T26" fmla="*/ 35 w 991"/>
                <a:gd name="T27" fmla="*/ 415 h 1430"/>
                <a:gd name="T28" fmla="*/ 35 w 991"/>
                <a:gd name="T29" fmla="*/ 320 h 1430"/>
                <a:gd name="T30" fmla="*/ 35 w 991"/>
                <a:gd name="T31" fmla="*/ 254 h 1430"/>
                <a:gd name="T32" fmla="*/ 46 w 991"/>
                <a:gd name="T33" fmla="*/ 171 h 1430"/>
                <a:gd name="T34" fmla="*/ 46 w 991"/>
                <a:gd name="T35" fmla="*/ 118 h 1430"/>
                <a:gd name="T36" fmla="*/ 35 w 991"/>
                <a:gd name="T37" fmla="*/ 64 h 1430"/>
                <a:gd name="T38" fmla="*/ 35 w 991"/>
                <a:gd name="T39" fmla="*/ 254 h 1430"/>
                <a:gd name="T40" fmla="*/ 35 w 991"/>
                <a:gd name="T41" fmla="*/ 445 h 1430"/>
                <a:gd name="T42" fmla="*/ 35 w 991"/>
                <a:gd name="T43" fmla="*/ 635 h 1430"/>
                <a:gd name="T44" fmla="*/ 35 w 991"/>
                <a:gd name="T45" fmla="*/ 825 h 1430"/>
                <a:gd name="T46" fmla="*/ 35 w 991"/>
                <a:gd name="T47" fmla="*/ 1015 h 1430"/>
                <a:gd name="T48" fmla="*/ 35 w 991"/>
                <a:gd name="T49" fmla="*/ 1206 h 1430"/>
                <a:gd name="T50" fmla="*/ 0 w 991"/>
                <a:gd name="T51" fmla="*/ 0 h 1430"/>
                <a:gd name="T52" fmla="*/ 23 w 991"/>
                <a:gd name="T53" fmla="*/ 75 h 1430"/>
                <a:gd name="T54" fmla="*/ 35 w 991"/>
                <a:gd name="T55" fmla="*/ 159 h 1430"/>
                <a:gd name="T56" fmla="*/ 35 w 991"/>
                <a:gd name="T57" fmla="*/ 254 h 1430"/>
                <a:gd name="T58" fmla="*/ 35 w 991"/>
                <a:gd name="T59" fmla="*/ 320 h 1430"/>
                <a:gd name="T60" fmla="*/ 23 w 991"/>
                <a:gd name="T61" fmla="*/ 404 h 1430"/>
                <a:gd name="T62" fmla="*/ 23 w 991"/>
                <a:gd name="T63" fmla="*/ 456 h 1430"/>
                <a:gd name="T64" fmla="*/ 35 w 991"/>
                <a:gd name="T65" fmla="*/ 540 h 1430"/>
                <a:gd name="T66" fmla="*/ 35 w 991"/>
                <a:gd name="T67" fmla="*/ 635 h 1430"/>
                <a:gd name="T68" fmla="*/ 35 w 991"/>
                <a:gd name="T69" fmla="*/ 700 h 1430"/>
                <a:gd name="T70" fmla="*/ 23 w 991"/>
                <a:gd name="T71" fmla="*/ 784 h 1430"/>
                <a:gd name="T72" fmla="*/ 23 w 991"/>
                <a:gd name="T73" fmla="*/ 836 h 1430"/>
                <a:gd name="T74" fmla="*/ 35 w 991"/>
                <a:gd name="T75" fmla="*/ 920 h 1430"/>
                <a:gd name="T76" fmla="*/ 35 w 991"/>
                <a:gd name="T77" fmla="*/ 1015 h 1430"/>
                <a:gd name="T78" fmla="*/ 35 w 991"/>
                <a:gd name="T79" fmla="*/ 1081 h 1430"/>
                <a:gd name="T80" fmla="*/ 23 w 991"/>
                <a:gd name="T81" fmla="*/ 1165 h 1430"/>
                <a:gd name="T82" fmla="*/ 23 w 991"/>
                <a:gd name="T83" fmla="*/ 1217 h 1430"/>
                <a:gd name="T84" fmla="*/ 35 w 991"/>
                <a:gd name="T85" fmla="*/ 1301 h 1430"/>
                <a:gd name="T86" fmla="*/ 35 w 991"/>
                <a:gd name="T87" fmla="*/ 1430 h 1430"/>
                <a:gd name="T88" fmla="*/ 35 w 991"/>
                <a:gd name="T89" fmla="*/ 130 h 1430"/>
                <a:gd name="T90" fmla="*/ 35 w 991"/>
                <a:gd name="T91" fmla="*/ 320 h 1430"/>
                <a:gd name="T92" fmla="*/ 35 w 991"/>
                <a:gd name="T93" fmla="*/ 510 h 1430"/>
                <a:gd name="T94" fmla="*/ 35 w 991"/>
                <a:gd name="T95" fmla="*/ 700 h 1430"/>
                <a:gd name="T96" fmla="*/ 35 w 991"/>
                <a:gd name="T97" fmla="*/ 891 h 1430"/>
                <a:gd name="T98" fmla="*/ 35 w 991"/>
                <a:gd name="T99" fmla="*/ 1081 h 1430"/>
                <a:gd name="T100" fmla="*/ 35 w 991"/>
                <a:gd name="T101" fmla="*/ 1271 h 1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91" h="1430">
                  <a:moveTo>
                    <a:pt x="35" y="0"/>
                  </a:moveTo>
                  <a:cubicBezTo>
                    <a:pt x="991" y="0"/>
                    <a:pt x="991" y="0"/>
                    <a:pt x="991" y="0"/>
                  </a:cubicBezTo>
                  <a:cubicBezTo>
                    <a:pt x="991" y="1430"/>
                    <a:pt x="991" y="1430"/>
                    <a:pt x="991" y="1430"/>
                  </a:cubicBezTo>
                  <a:cubicBezTo>
                    <a:pt x="35" y="1430"/>
                    <a:pt x="35" y="1430"/>
                    <a:pt x="35" y="1430"/>
                  </a:cubicBezTo>
                  <a:cubicBezTo>
                    <a:pt x="35" y="1366"/>
                    <a:pt x="35" y="1366"/>
                    <a:pt x="35" y="1366"/>
                  </a:cubicBezTo>
                  <a:cubicBezTo>
                    <a:pt x="35" y="1366"/>
                    <a:pt x="35" y="1366"/>
                    <a:pt x="35" y="1366"/>
                  </a:cubicBezTo>
                  <a:cubicBezTo>
                    <a:pt x="41" y="1366"/>
                    <a:pt x="46" y="1361"/>
                    <a:pt x="46" y="1355"/>
                  </a:cubicBezTo>
                  <a:cubicBezTo>
                    <a:pt x="46" y="1312"/>
                    <a:pt x="46" y="1312"/>
                    <a:pt x="46" y="1312"/>
                  </a:cubicBezTo>
                  <a:cubicBezTo>
                    <a:pt x="46" y="1306"/>
                    <a:pt x="41" y="1301"/>
                    <a:pt x="35" y="1301"/>
                  </a:cubicBezTo>
                  <a:cubicBezTo>
                    <a:pt x="35" y="1271"/>
                    <a:pt x="35" y="1271"/>
                    <a:pt x="35" y="1271"/>
                  </a:cubicBezTo>
                  <a:cubicBezTo>
                    <a:pt x="35" y="1271"/>
                    <a:pt x="35" y="1271"/>
                    <a:pt x="35" y="1271"/>
                  </a:cubicBezTo>
                  <a:cubicBezTo>
                    <a:pt x="41" y="1271"/>
                    <a:pt x="46" y="1266"/>
                    <a:pt x="46" y="1260"/>
                  </a:cubicBezTo>
                  <a:cubicBezTo>
                    <a:pt x="46" y="1217"/>
                    <a:pt x="46" y="1217"/>
                    <a:pt x="46" y="1217"/>
                  </a:cubicBezTo>
                  <a:cubicBezTo>
                    <a:pt x="46" y="1211"/>
                    <a:pt x="41" y="1206"/>
                    <a:pt x="35" y="1206"/>
                  </a:cubicBezTo>
                  <a:cubicBezTo>
                    <a:pt x="35" y="1176"/>
                    <a:pt x="35" y="1176"/>
                    <a:pt x="35" y="1176"/>
                  </a:cubicBezTo>
                  <a:cubicBezTo>
                    <a:pt x="35" y="1176"/>
                    <a:pt x="35" y="1176"/>
                    <a:pt x="35" y="1176"/>
                  </a:cubicBezTo>
                  <a:cubicBezTo>
                    <a:pt x="41" y="1176"/>
                    <a:pt x="46" y="1171"/>
                    <a:pt x="46" y="1165"/>
                  </a:cubicBezTo>
                  <a:cubicBezTo>
                    <a:pt x="46" y="1122"/>
                    <a:pt x="46" y="1122"/>
                    <a:pt x="46" y="1122"/>
                  </a:cubicBezTo>
                  <a:cubicBezTo>
                    <a:pt x="46" y="1116"/>
                    <a:pt x="41" y="1111"/>
                    <a:pt x="35" y="1111"/>
                  </a:cubicBezTo>
                  <a:cubicBezTo>
                    <a:pt x="35" y="1081"/>
                    <a:pt x="35" y="1081"/>
                    <a:pt x="35" y="1081"/>
                  </a:cubicBezTo>
                  <a:cubicBezTo>
                    <a:pt x="35" y="1081"/>
                    <a:pt x="35" y="1081"/>
                    <a:pt x="35" y="1081"/>
                  </a:cubicBezTo>
                  <a:cubicBezTo>
                    <a:pt x="41" y="1081"/>
                    <a:pt x="46" y="1076"/>
                    <a:pt x="46" y="1070"/>
                  </a:cubicBezTo>
                  <a:cubicBezTo>
                    <a:pt x="46" y="1027"/>
                    <a:pt x="46" y="1027"/>
                    <a:pt x="46" y="1027"/>
                  </a:cubicBezTo>
                  <a:cubicBezTo>
                    <a:pt x="46" y="1020"/>
                    <a:pt x="41" y="1015"/>
                    <a:pt x="35" y="1015"/>
                  </a:cubicBezTo>
                  <a:cubicBezTo>
                    <a:pt x="35" y="986"/>
                    <a:pt x="35" y="986"/>
                    <a:pt x="35" y="986"/>
                  </a:cubicBezTo>
                  <a:cubicBezTo>
                    <a:pt x="35" y="986"/>
                    <a:pt x="35" y="986"/>
                    <a:pt x="35" y="986"/>
                  </a:cubicBezTo>
                  <a:cubicBezTo>
                    <a:pt x="41" y="986"/>
                    <a:pt x="46" y="981"/>
                    <a:pt x="46" y="974"/>
                  </a:cubicBezTo>
                  <a:cubicBezTo>
                    <a:pt x="46" y="931"/>
                    <a:pt x="46" y="931"/>
                    <a:pt x="46" y="931"/>
                  </a:cubicBezTo>
                  <a:cubicBezTo>
                    <a:pt x="46" y="925"/>
                    <a:pt x="41" y="920"/>
                    <a:pt x="35" y="920"/>
                  </a:cubicBezTo>
                  <a:cubicBezTo>
                    <a:pt x="35" y="891"/>
                    <a:pt x="35" y="891"/>
                    <a:pt x="35" y="891"/>
                  </a:cubicBezTo>
                  <a:cubicBezTo>
                    <a:pt x="35" y="891"/>
                    <a:pt x="35" y="891"/>
                    <a:pt x="35" y="891"/>
                  </a:cubicBezTo>
                  <a:cubicBezTo>
                    <a:pt x="41" y="891"/>
                    <a:pt x="46" y="886"/>
                    <a:pt x="46" y="879"/>
                  </a:cubicBezTo>
                  <a:cubicBezTo>
                    <a:pt x="46" y="836"/>
                    <a:pt x="46" y="836"/>
                    <a:pt x="46" y="836"/>
                  </a:cubicBezTo>
                  <a:cubicBezTo>
                    <a:pt x="46" y="830"/>
                    <a:pt x="41" y="825"/>
                    <a:pt x="35" y="825"/>
                  </a:cubicBezTo>
                  <a:cubicBezTo>
                    <a:pt x="35" y="795"/>
                    <a:pt x="35" y="795"/>
                    <a:pt x="35" y="795"/>
                  </a:cubicBezTo>
                  <a:cubicBezTo>
                    <a:pt x="35" y="795"/>
                    <a:pt x="35" y="795"/>
                    <a:pt x="35" y="795"/>
                  </a:cubicBezTo>
                  <a:cubicBezTo>
                    <a:pt x="41" y="795"/>
                    <a:pt x="46" y="790"/>
                    <a:pt x="46" y="784"/>
                  </a:cubicBezTo>
                  <a:cubicBezTo>
                    <a:pt x="46" y="741"/>
                    <a:pt x="46" y="741"/>
                    <a:pt x="46" y="741"/>
                  </a:cubicBezTo>
                  <a:cubicBezTo>
                    <a:pt x="46" y="735"/>
                    <a:pt x="41" y="730"/>
                    <a:pt x="35" y="730"/>
                  </a:cubicBezTo>
                  <a:cubicBezTo>
                    <a:pt x="35" y="700"/>
                    <a:pt x="35" y="700"/>
                    <a:pt x="35" y="700"/>
                  </a:cubicBezTo>
                  <a:cubicBezTo>
                    <a:pt x="35" y="700"/>
                    <a:pt x="35" y="700"/>
                    <a:pt x="35" y="700"/>
                  </a:cubicBezTo>
                  <a:cubicBezTo>
                    <a:pt x="41" y="700"/>
                    <a:pt x="46" y="695"/>
                    <a:pt x="46" y="689"/>
                  </a:cubicBezTo>
                  <a:cubicBezTo>
                    <a:pt x="46" y="646"/>
                    <a:pt x="46" y="646"/>
                    <a:pt x="46" y="646"/>
                  </a:cubicBezTo>
                  <a:cubicBezTo>
                    <a:pt x="46" y="640"/>
                    <a:pt x="41" y="635"/>
                    <a:pt x="35" y="635"/>
                  </a:cubicBezTo>
                  <a:cubicBezTo>
                    <a:pt x="35" y="605"/>
                    <a:pt x="35" y="605"/>
                    <a:pt x="35" y="605"/>
                  </a:cubicBezTo>
                  <a:cubicBezTo>
                    <a:pt x="35" y="605"/>
                    <a:pt x="35" y="605"/>
                    <a:pt x="35" y="605"/>
                  </a:cubicBezTo>
                  <a:cubicBezTo>
                    <a:pt x="41" y="605"/>
                    <a:pt x="46" y="600"/>
                    <a:pt x="46" y="594"/>
                  </a:cubicBezTo>
                  <a:cubicBezTo>
                    <a:pt x="46" y="551"/>
                    <a:pt x="46" y="551"/>
                    <a:pt x="46" y="551"/>
                  </a:cubicBezTo>
                  <a:cubicBezTo>
                    <a:pt x="46" y="545"/>
                    <a:pt x="41" y="540"/>
                    <a:pt x="35" y="540"/>
                  </a:cubicBezTo>
                  <a:cubicBezTo>
                    <a:pt x="35" y="510"/>
                    <a:pt x="35" y="510"/>
                    <a:pt x="35" y="510"/>
                  </a:cubicBezTo>
                  <a:cubicBezTo>
                    <a:pt x="35" y="510"/>
                    <a:pt x="35" y="510"/>
                    <a:pt x="35" y="510"/>
                  </a:cubicBezTo>
                  <a:cubicBezTo>
                    <a:pt x="41" y="510"/>
                    <a:pt x="46" y="505"/>
                    <a:pt x="46" y="499"/>
                  </a:cubicBezTo>
                  <a:cubicBezTo>
                    <a:pt x="46" y="456"/>
                    <a:pt x="46" y="456"/>
                    <a:pt x="46" y="456"/>
                  </a:cubicBezTo>
                  <a:cubicBezTo>
                    <a:pt x="46" y="450"/>
                    <a:pt x="41" y="445"/>
                    <a:pt x="35" y="445"/>
                  </a:cubicBezTo>
                  <a:cubicBezTo>
                    <a:pt x="35" y="415"/>
                    <a:pt x="35" y="415"/>
                    <a:pt x="35" y="415"/>
                  </a:cubicBezTo>
                  <a:cubicBezTo>
                    <a:pt x="35" y="415"/>
                    <a:pt x="35" y="415"/>
                    <a:pt x="35" y="415"/>
                  </a:cubicBezTo>
                  <a:cubicBezTo>
                    <a:pt x="41" y="415"/>
                    <a:pt x="46" y="410"/>
                    <a:pt x="46" y="404"/>
                  </a:cubicBezTo>
                  <a:cubicBezTo>
                    <a:pt x="46" y="361"/>
                    <a:pt x="46" y="361"/>
                    <a:pt x="46" y="361"/>
                  </a:cubicBezTo>
                  <a:cubicBezTo>
                    <a:pt x="46" y="355"/>
                    <a:pt x="41" y="350"/>
                    <a:pt x="35" y="350"/>
                  </a:cubicBezTo>
                  <a:cubicBezTo>
                    <a:pt x="35" y="320"/>
                    <a:pt x="35" y="320"/>
                    <a:pt x="35" y="320"/>
                  </a:cubicBezTo>
                  <a:cubicBezTo>
                    <a:pt x="35" y="320"/>
                    <a:pt x="35" y="320"/>
                    <a:pt x="35" y="320"/>
                  </a:cubicBezTo>
                  <a:cubicBezTo>
                    <a:pt x="41" y="320"/>
                    <a:pt x="46" y="315"/>
                    <a:pt x="46" y="309"/>
                  </a:cubicBezTo>
                  <a:cubicBezTo>
                    <a:pt x="46" y="266"/>
                    <a:pt x="46" y="266"/>
                    <a:pt x="46" y="266"/>
                  </a:cubicBezTo>
                  <a:cubicBezTo>
                    <a:pt x="46" y="259"/>
                    <a:pt x="41" y="254"/>
                    <a:pt x="35" y="254"/>
                  </a:cubicBezTo>
                  <a:cubicBezTo>
                    <a:pt x="35" y="225"/>
                    <a:pt x="35" y="225"/>
                    <a:pt x="35" y="225"/>
                  </a:cubicBezTo>
                  <a:cubicBezTo>
                    <a:pt x="35" y="225"/>
                    <a:pt x="35" y="225"/>
                    <a:pt x="35" y="225"/>
                  </a:cubicBezTo>
                  <a:cubicBezTo>
                    <a:pt x="41" y="225"/>
                    <a:pt x="46" y="220"/>
                    <a:pt x="46" y="214"/>
                  </a:cubicBezTo>
                  <a:cubicBezTo>
                    <a:pt x="46" y="171"/>
                    <a:pt x="46" y="171"/>
                    <a:pt x="46" y="171"/>
                  </a:cubicBezTo>
                  <a:cubicBezTo>
                    <a:pt x="46" y="164"/>
                    <a:pt x="41" y="159"/>
                    <a:pt x="35" y="159"/>
                  </a:cubicBezTo>
                  <a:cubicBezTo>
                    <a:pt x="35" y="130"/>
                    <a:pt x="35" y="130"/>
                    <a:pt x="35" y="130"/>
                  </a:cubicBezTo>
                  <a:cubicBezTo>
                    <a:pt x="35" y="130"/>
                    <a:pt x="35" y="130"/>
                    <a:pt x="35" y="130"/>
                  </a:cubicBezTo>
                  <a:cubicBezTo>
                    <a:pt x="41" y="130"/>
                    <a:pt x="46" y="125"/>
                    <a:pt x="46" y="118"/>
                  </a:cubicBezTo>
                  <a:cubicBezTo>
                    <a:pt x="46" y="75"/>
                    <a:pt x="46" y="75"/>
                    <a:pt x="46" y="75"/>
                  </a:cubicBezTo>
                  <a:cubicBezTo>
                    <a:pt x="46" y="69"/>
                    <a:pt x="41" y="64"/>
                    <a:pt x="35" y="64"/>
                  </a:cubicBezTo>
                  <a:cubicBezTo>
                    <a:pt x="35" y="0"/>
                    <a:pt x="35" y="0"/>
                    <a:pt x="35" y="0"/>
                  </a:cubicBezTo>
                  <a:close/>
                  <a:moveTo>
                    <a:pt x="35" y="64"/>
                  </a:moveTo>
                  <a:cubicBezTo>
                    <a:pt x="35" y="64"/>
                    <a:pt x="35" y="64"/>
                    <a:pt x="35" y="64"/>
                  </a:cubicBezTo>
                  <a:close/>
                  <a:moveTo>
                    <a:pt x="35" y="159"/>
                  </a:moveTo>
                  <a:cubicBezTo>
                    <a:pt x="35" y="159"/>
                    <a:pt x="35" y="159"/>
                    <a:pt x="35" y="159"/>
                  </a:cubicBezTo>
                  <a:close/>
                  <a:moveTo>
                    <a:pt x="35" y="254"/>
                  </a:moveTo>
                  <a:cubicBezTo>
                    <a:pt x="35" y="254"/>
                    <a:pt x="35" y="254"/>
                    <a:pt x="35" y="254"/>
                  </a:cubicBezTo>
                  <a:close/>
                  <a:moveTo>
                    <a:pt x="35" y="350"/>
                  </a:moveTo>
                  <a:cubicBezTo>
                    <a:pt x="35" y="350"/>
                    <a:pt x="35" y="350"/>
                    <a:pt x="35" y="350"/>
                  </a:cubicBezTo>
                  <a:close/>
                  <a:moveTo>
                    <a:pt x="35" y="445"/>
                  </a:moveTo>
                  <a:cubicBezTo>
                    <a:pt x="35" y="445"/>
                    <a:pt x="35" y="445"/>
                    <a:pt x="35" y="445"/>
                  </a:cubicBezTo>
                  <a:close/>
                  <a:moveTo>
                    <a:pt x="35" y="540"/>
                  </a:moveTo>
                  <a:cubicBezTo>
                    <a:pt x="35" y="540"/>
                    <a:pt x="35" y="540"/>
                    <a:pt x="35" y="540"/>
                  </a:cubicBezTo>
                  <a:close/>
                  <a:moveTo>
                    <a:pt x="35" y="635"/>
                  </a:moveTo>
                  <a:cubicBezTo>
                    <a:pt x="35" y="635"/>
                    <a:pt x="35" y="635"/>
                    <a:pt x="35" y="635"/>
                  </a:cubicBezTo>
                  <a:close/>
                  <a:moveTo>
                    <a:pt x="35" y="730"/>
                  </a:moveTo>
                  <a:cubicBezTo>
                    <a:pt x="35" y="730"/>
                    <a:pt x="35" y="730"/>
                    <a:pt x="35" y="730"/>
                  </a:cubicBezTo>
                  <a:close/>
                  <a:moveTo>
                    <a:pt x="35" y="825"/>
                  </a:moveTo>
                  <a:cubicBezTo>
                    <a:pt x="35" y="825"/>
                    <a:pt x="35" y="825"/>
                    <a:pt x="35" y="825"/>
                  </a:cubicBezTo>
                  <a:close/>
                  <a:moveTo>
                    <a:pt x="35" y="920"/>
                  </a:moveTo>
                  <a:cubicBezTo>
                    <a:pt x="35" y="920"/>
                    <a:pt x="35" y="920"/>
                    <a:pt x="35" y="920"/>
                  </a:cubicBezTo>
                  <a:close/>
                  <a:moveTo>
                    <a:pt x="35" y="1015"/>
                  </a:moveTo>
                  <a:cubicBezTo>
                    <a:pt x="35" y="1015"/>
                    <a:pt x="35" y="1015"/>
                    <a:pt x="35" y="1015"/>
                  </a:cubicBezTo>
                  <a:close/>
                  <a:moveTo>
                    <a:pt x="35" y="1111"/>
                  </a:moveTo>
                  <a:cubicBezTo>
                    <a:pt x="35" y="1111"/>
                    <a:pt x="35" y="1111"/>
                    <a:pt x="35" y="1111"/>
                  </a:cubicBezTo>
                  <a:close/>
                  <a:moveTo>
                    <a:pt x="35" y="1206"/>
                  </a:moveTo>
                  <a:cubicBezTo>
                    <a:pt x="35" y="1206"/>
                    <a:pt x="35" y="1206"/>
                    <a:pt x="35" y="1206"/>
                  </a:cubicBezTo>
                  <a:close/>
                  <a:moveTo>
                    <a:pt x="35" y="1301"/>
                  </a:moveTo>
                  <a:cubicBezTo>
                    <a:pt x="35" y="1301"/>
                    <a:pt x="35" y="1301"/>
                    <a:pt x="35" y="1301"/>
                  </a:cubicBezTo>
                  <a:moveTo>
                    <a:pt x="0" y="0"/>
                  </a:moveTo>
                  <a:cubicBezTo>
                    <a:pt x="35" y="0"/>
                    <a:pt x="35" y="0"/>
                    <a:pt x="35" y="0"/>
                  </a:cubicBezTo>
                  <a:cubicBezTo>
                    <a:pt x="35" y="64"/>
                    <a:pt x="35" y="64"/>
                    <a:pt x="35" y="64"/>
                  </a:cubicBezTo>
                  <a:cubicBezTo>
                    <a:pt x="35" y="64"/>
                    <a:pt x="35" y="64"/>
                    <a:pt x="35" y="64"/>
                  </a:cubicBezTo>
                  <a:cubicBezTo>
                    <a:pt x="28" y="64"/>
                    <a:pt x="23" y="69"/>
                    <a:pt x="23" y="75"/>
                  </a:cubicBezTo>
                  <a:cubicBezTo>
                    <a:pt x="23" y="118"/>
                    <a:pt x="23" y="118"/>
                    <a:pt x="23" y="118"/>
                  </a:cubicBezTo>
                  <a:cubicBezTo>
                    <a:pt x="23" y="125"/>
                    <a:pt x="28" y="130"/>
                    <a:pt x="35" y="130"/>
                  </a:cubicBezTo>
                  <a:cubicBezTo>
                    <a:pt x="35" y="159"/>
                    <a:pt x="35" y="159"/>
                    <a:pt x="35" y="159"/>
                  </a:cubicBezTo>
                  <a:cubicBezTo>
                    <a:pt x="35" y="159"/>
                    <a:pt x="35" y="159"/>
                    <a:pt x="35" y="159"/>
                  </a:cubicBezTo>
                  <a:cubicBezTo>
                    <a:pt x="28" y="159"/>
                    <a:pt x="23" y="164"/>
                    <a:pt x="23" y="171"/>
                  </a:cubicBezTo>
                  <a:cubicBezTo>
                    <a:pt x="23" y="214"/>
                    <a:pt x="23" y="214"/>
                    <a:pt x="23" y="214"/>
                  </a:cubicBezTo>
                  <a:cubicBezTo>
                    <a:pt x="23" y="220"/>
                    <a:pt x="28" y="225"/>
                    <a:pt x="35" y="225"/>
                  </a:cubicBezTo>
                  <a:cubicBezTo>
                    <a:pt x="35" y="254"/>
                    <a:pt x="35" y="254"/>
                    <a:pt x="35" y="254"/>
                  </a:cubicBezTo>
                  <a:cubicBezTo>
                    <a:pt x="35" y="254"/>
                    <a:pt x="35" y="254"/>
                    <a:pt x="35" y="254"/>
                  </a:cubicBezTo>
                  <a:cubicBezTo>
                    <a:pt x="28" y="254"/>
                    <a:pt x="23" y="259"/>
                    <a:pt x="23" y="266"/>
                  </a:cubicBezTo>
                  <a:cubicBezTo>
                    <a:pt x="23" y="309"/>
                    <a:pt x="23" y="309"/>
                    <a:pt x="23" y="309"/>
                  </a:cubicBezTo>
                  <a:cubicBezTo>
                    <a:pt x="23" y="315"/>
                    <a:pt x="28" y="320"/>
                    <a:pt x="35" y="320"/>
                  </a:cubicBezTo>
                  <a:cubicBezTo>
                    <a:pt x="35" y="350"/>
                    <a:pt x="35" y="350"/>
                    <a:pt x="35" y="350"/>
                  </a:cubicBezTo>
                  <a:cubicBezTo>
                    <a:pt x="35" y="350"/>
                    <a:pt x="35" y="350"/>
                    <a:pt x="35" y="350"/>
                  </a:cubicBezTo>
                  <a:cubicBezTo>
                    <a:pt x="28" y="350"/>
                    <a:pt x="23" y="355"/>
                    <a:pt x="23" y="361"/>
                  </a:cubicBezTo>
                  <a:cubicBezTo>
                    <a:pt x="23" y="404"/>
                    <a:pt x="23" y="404"/>
                    <a:pt x="23" y="404"/>
                  </a:cubicBezTo>
                  <a:cubicBezTo>
                    <a:pt x="23" y="410"/>
                    <a:pt x="28" y="415"/>
                    <a:pt x="35" y="415"/>
                  </a:cubicBezTo>
                  <a:cubicBezTo>
                    <a:pt x="35" y="445"/>
                    <a:pt x="35" y="445"/>
                    <a:pt x="35" y="445"/>
                  </a:cubicBezTo>
                  <a:cubicBezTo>
                    <a:pt x="35" y="445"/>
                    <a:pt x="35" y="445"/>
                    <a:pt x="35" y="445"/>
                  </a:cubicBezTo>
                  <a:cubicBezTo>
                    <a:pt x="28" y="445"/>
                    <a:pt x="23" y="450"/>
                    <a:pt x="23" y="456"/>
                  </a:cubicBezTo>
                  <a:cubicBezTo>
                    <a:pt x="23" y="499"/>
                    <a:pt x="23" y="499"/>
                    <a:pt x="23" y="499"/>
                  </a:cubicBezTo>
                  <a:cubicBezTo>
                    <a:pt x="23" y="505"/>
                    <a:pt x="28" y="510"/>
                    <a:pt x="35" y="510"/>
                  </a:cubicBezTo>
                  <a:cubicBezTo>
                    <a:pt x="35" y="540"/>
                    <a:pt x="35" y="540"/>
                    <a:pt x="35" y="540"/>
                  </a:cubicBezTo>
                  <a:cubicBezTo>
                    <a:pt x="35" y="540"/>
                    <a:pt x="35" y="540"/>
                    <a:pt x="35" y="540"/>
                  </a:cubicBezTo>
                  <a:cubicBezTo>
                    <a:pt x="28" y="540"/>
                    <a:pt x="23" y="545"/>
                    <a:pt x="23" y="551"/>
                  </a:cubicBezTo>
                  <a:cubicBezTo>
                    <a:pt x="23" y="594"/>
                    <a:pt x="23" y="594"/>
                    <a:pt x="23" y="594"/>
                  </a:cubicBezTo>
                  <a:cubicBezTo>
                    <a:pt x="23" y="600"/>
                    <a:pt x="28" y="605"/>
                    <a:pt x="35" y="605"/>
                  </a:cubicBezTo>
                  <a:cubicBezTo>
                    <a:pt x="35" y="635"/>
                    <a:pt x="35" y="635"/>
                    <a:pt x="35" y="635"/>
                  </a:cubicBezTo>
                  <a:cubicBezTo>
                    <a:pt x="35" y="635"/>
                    <a:pt x="35" y="635"/>
                    <a:pt x="35" y="635"/>
                  </a:cubicBezTo>
                  <a:cubicBezTo>
                    <a:pt x="28" y="635"/>
                    <a:pt x="23" y="640"/>
                    <a:pt x="23" y="646"/>
                  </a:cubicBezTo>
                  <a:cubicBezTo>
                    <a:pt x="23" y="689"/>
                    <a:pt x="23" y="689"/>
                    <a:pt x="23" y="689"/>
                  </a:cubicBezTo>
                  <a:cubicBezTo>
                    <a:pt x="23" y="695"/>
                    <a:pt x="28" y="700"/>
                    <a:pt x="35" y="700"/>
                  </a:cubicBezTo>
                  <a:cubicBezTo>
                    <a:pt x="35" y="730"/>
                    <a:pt x="35" y="730"/>
                    <a:pt x="35" y="730"/>
                  </a:cubicBezTo>
                  <a:cubicBezTo>
                    <a:pt x="35" y="730"/>
                    <a:pt x="35" y="730"/>
                    <a:pt x="35" y="730"/>
                  </a:cubicBezTo>
                  <a:cubicBezTo>
                    <a:pt x="28" y="730"/>
                    <a:pt x="23" y="735"/>
                    <a:pt x="23" y="741"/>
                  </a:cubicBezTo>
                  <a:cubicBezTo>
                    <a:pt x="23" y="784"/>
                    <a:pt x="23" y="784"/>
                    <a:pt x="23" y="784"/>
                  </a:cubicBezTo>
                  <a:cubicBezTo>
                    <a:pt x="23" y="790"/>
                    <a:pt x="28" y="795"/>
                    <a:pt x="35" y="795"/>
                  </a:cubicBezTo>
                  <a:cubicBezTo>
                    <a:pt x="35" y="825"/>
                    <a:pt x="35" y="825"/>
                    <a:pt x="35" y="825"/>
                  </a:cubicBezTo>
                  <a:cubicBezTo>
                    <a:pt x="35" y="825"/>
                    <a:pt x="35" y="825"/>
                    <a:pt x="35" y="825"/>
                  </a:cubicBezTo>
                  <a:cubicBezTo>
                    <a:pt x="28" y="825"/>
                    <a:pt x="23" y="830"/>
                    <a:pt x="23" y="836"/>
                  </a:cubicBezTo>
                  <a:cubicBezTo>
                    <a:pt x="23" y="879"/>
                    <a:pt x="23" y="879"/>
                    <a:pt x="23" y="879"/>
                  </a:cubicBezTo>
                  <a:cubicBezTo>
                    <a:pt x="23" y="886"/>
                    <a:pt x="28" y="891"/>
                    <a:pt x="35" y="891"/>
                  </a:cubicBezTo>
                  <a:cubicBezTo>
                    <a:pt x="35" y="920"/>
                    <a:pt x="35" y="920"/>
                    <a:pt x="35" y="920"/>
                  </a:cubicBezTo>
                  <a:cubicBezTo>
                    <a:pt x="35" y="920"/>
                    <a:pt x="35" y="920"/>
                    <a:pt x="35" y="920"/>
                  </a:cubicBezTo>
                  <a:cubicBezTo>
                    <a:pt x="28" y="920"/>
                    <a:pt x="23" y="925"/>
                    <a:pt x="23" y="931"/>
                  </a:cubicBezTo>
                  <a:cubicBezTo>
                    <a:pt x="23" y="974"/>
                    <a:pt x="23" y="974"/>
                    <a:pt x="23" y="974"/>
                  </a:cubicBezTo>
                  <a:cubicBezTo>
                    <a:pt x="23" y="981"/>
                    <a:pt x="28" y="986"/>
                    <a:pt x="35" y="986"/>
                  </a:cubicBezTo>
                  <a:cubicBezTo>
                    <a:pt x="35" y="1015"/>
                    <a:pt x="35" y="1015"/>
                    <a:pt x="35" y="1015"/>
                  </a:cubicBezTo>
                  <a:cubicBezTo>
                    <a:pt x="35" y="1015"/>
                    <a:pt x="35" y="1015"/>
                    <a:pt x="35" y="1015"/>
                  </a:cubicBezTo>
                  <a:cubicBezTo>
                    <a:pt x="28" y="1015"/>
                    <a:pt x="23" y="1020"/>
                    <a:pt x="23" y="1027"/>
                  </a:cubicBezTo>
                  <a:cubicBezTo>
                    <a:pt x="23" y="1070"/>
                    <a:pt x="23" y="1070"/>
                    <a:pt x="23" y="1070"/>
                  </a:cubicBezTo>
                  <a:cubicBezTo>
                    <a:pt x="23" y="1076"/>
                    <a:pt x="28" y="1081"/>
                    <a:pt x="35" y="1081"/>
                  </a:cubicBezTo>
                  <a:cubicBezTo>
                    <a:pt x="35" y="1111"/>
                    <a:pt x="35" y="1111"/>
                    <a:pt x="35" y="1111"/>
                  </a:cubicBezTo>
                  <a:cubicBezTo>
                    <a:pt x="35" y="1111"/>
                    <a:pt x="35" y="1111"/>
                    <a:pt x="35" y="1111"/>
                  </a:cubicBezTo>
                  <a:cubicBezTo>
                    <a:pt x="28" y="1111"/>
                    <a:pt x="23" y="1116"/>
                    <a:pt x="23" y="1122"/>
                  </a:cubicBezTo>
                  <a:cubicBezTo>
                    <a:pt x="23" y="1165"/>
                    <a:pt x="23" y="1165"/>
                    <a:pt x="23" y="1165"/>
                  </a:cubicBezTo>
                  <a:cubicBezTo>
                    <a:pt x="23" y="1171"/>
                    <a:pt x="28" y="1176"/>
                    <a:pt x="35" y="1176"/>
                  </a:cubicBezTo>
                  <a:cubicBezTo>
                    <a:pt x="35" y="1206"/>
                    <a:pt x="35" y="1206"/>
                    <a:pt x="35" y="1206"/>
                  </a:cubicBezTo>
                  <a:cubicBezTo>
                    <a:pt x="35" y="1206"/>
                    <a:pt x="35" y="1206"/>
                    <a:pt x="35" y="1206"/>
                  </a:cubicBezTo>
                  <a:cubicBezTo>
                    <a:pt x="28" y="1206"/>
                    <a:pt x="23" y="1211"/>
                    <a:pt x="23" y="1217"/>
                  </a:cubicBezTo>
                  <a:cubicBezTo>
                    <a:pt x="23" y="1260"/>
                    <a:pt x="23" y="1260"/>
                    <a:pt x="23" y="1260"/>
                  </a:cubicBezTo>
                  <a:cubicBezTo>
                    <a:pt x="23" y="1266"/>
                    <a:pt x="28" y="1271"/>
                    <a:pt x="35" y="1271"/>
                  </a:cubicBezTo>
                  <a:cubicBezTo>
                    <a:pt x="35" y="1301"/>
                    <a:pt x="35" y="1301"/>
                    <a:pt x="35" y="1301"/>
                  </a:cubicBezTo>
                  <a:cubicBezTo>
                    <a:pt x="35" y="1301"/>
                    <a:pt x="35" y="1301"/>
                    <a:pt x="35" y="1301"/>
                  </a:cubicBezTo>
                  <a:cubicBezTo>
                    <a:pt x="28" y="1301"/>
                    <a:pt x="23" y="1306"/>
                    <a:pt x="23" y="1312"/>
                  </a:cubicBezTo>
                  <a:cubicBezTo>
                    <a:pt x="23" y="1355"/>
                    <a:pt x="23" y="1355"/>
                    <a:pt x="23" y="1355"/>
                  </a:cubicBezTo>
                  <a:cubicBezTo>
                    <a:pt x="23" y="1361"/>
                    <a:pt x="28" y="1366"/>
                    <a:pt x="35" y="1366"/>
                  </a:cubicBezTo>
                  <a:cubicBezTo>
                    <a:pt x="35" y="1430"/>
                    <a:pt x="35" y="1430"/>
                    <a:pt x="35" y="1430"/>
                  </a:cubicBezTo>
                  <a:cubicBezTo>
                    <a:pt x="0" y="1430"/>
                    <a:pt x="0" y="1430"/>
                    <a:pt x="0" y="1430"/>
                  </a:cubicBezTo>
                  <a:cubicBezTo>
                    <a:pt x="0" y="0"/>
                    <a:pt x="0" y="0"/>
                    <a:pt x="0" y="0"/>
                  </a:cubicBezTo>
                  <a:close/>
                  <a:moveTo>
                    <a:pt x="35" y="130"/>
                  </a:moveTo>
                  <a:cubicBezTo>
                    <a:pt x="35" y="130"/>
                    <a:pt x="35" y="130"/>
                    <a:pt x="35" y="130"/>
                  </a:cubicBezTo>
                  <a:close/>
                  <a:moveTo>
                    <a:pt x="35" y="225"/>
                  </a:moveTo>
                  <a:cubicBezTo>
                    <a:pt x="35" y="225"/>
                    <a:pt x="35" y="225"/>
                    <a:pt x="35" y="225"/>
                  </a:cubicBezTo>
                  <a:close/>
                  <a:moveTo>
                    <a:pt x="35" y="320"/>
                  </a:moveTo>
                  <a:cubicBezTo>
                    <a:pt x="35" y="320"/>
                    <a:pt x="35" y="320"/>
                    <a:pt x="35" y="320"/>
                  </a:cubicBezTo>
                  <a:close/>
                  <a:moveTo>
                    <a:pt x="35" y="415"/>
                  </a:moveTo>
                  <a:cubicBezTo>
                    <a:pt x="35" y="415"/>
                    <a:pt x="35" y="415"/>
                    <a:pt x="35" y="415"/>
                  </a:cubicBezTo>
                  <a:close/>
                  <a:moveTo>
                    <a:pt x="35" y="510"/>
                  </a:moveTo>
                  <a:cubicBezTo>
                    <a:pt x="35" y="510"/>
                    <a:pt x="35" y="510"/>
                    <a:pt x="35" y="510"/>
                  </a:cubicBezTo>
                  <a:close/>
                  <a:moveTo>
                    <a:pt x="35" y="605"/>
                  </a:moveTo>
                  <a:cubicBezTo>
                    <a:pt x="35" y="605"/>
                    <a:pt x="35" y="605"/>
                    <a:pt x="35" y="605"/>
                  </a:cubicBezTo>
                  <a:close/>
                  <a:moveTo>
                    <a:pt x="35" y="700"/>
                  </a:moveTo>
                  <a:cubicBezTo>
                    <a:pt x="35" y="700"/>
                    <a:pt x="35" y="700"/>
                    <a:pt x="35" y="700"/>
                  </a:cubicBezTo>
                  <a:close/>
                  <a:moveTo>
                    <a:pt x="35" y="795"/>
                  </a:moveTo>
                  <a:cubicBezTo>
                    <a:pt x="35" y="795"/>
                    <a:pt x="35" y="795"/>
                    <a:pt x="35" y="795"/>
                  </a:cubicBezTo>
                  <a:close/>
                  <a:moveTo>
                    <a:pt x="35" y="891"/>
                  </a:moveTo>
                  <a:cubicBezTo>
                    <a:pt x="35" y="891"/>
                    <a:pt x="35" y="891"/>
                    <a:pt x="35" y="891"/>
                  </a:cubicBezTo>
                  <a:close/>
                  <a:moveTo>
                    <a:pt x="35" y="986"/>
                  </a:moveTo>
                  <a:cubicBezTo>
                    <a:pt x="35" y="986"/>
                    <a:pt x="35" y="986"/>
                    <a:pt x="35" y="986"/>
                  </a:cubicBezTo>
                  <a:close/>
                  <a:moveTo>
                    <a:pt x="35" y="1081"/>
                  </a:moveTo>
                  <a:cubicBezTo>
                    <a:pt x="35" y="1081"/>
                    <a:pt x="35" y="1081"/>
                    <a:pt x="35" y="1081"/>
                  </a:cubicBezTo>
                  <a:close/>
                  <a:moveTo>
                    <a:pt x="35" y="1176"/>
                  </a:moveTo>
                  <a:cubicBezTo>
                    <a:pt x="35" y="1176"/>
                    <a:pt x="35" y="1176"/>
                    <a:pt x="35" y="1176"/>
                  </a:cubicBezTo>
                  <a:close/>
                  <a:moveTo>
                    <a:pt x="35" y="1271"/>
                  </a:moveTo>
                  <a:cubicBezTo>
                    <a:pt x="35" y="1271"/>
                    <a:pt x="35" y="1271"/>
                    <a:pt x="35" y="1271"/>
                  </a:cubicBezTo>
                  <a:close/>
                  <a:moveTo>
                    <a:pt x="35" y="1366"/>
                  </a:moveTo>
                  <a:cubicBezTo>
                    <a:pt x="35" y="1366"/>
                    <a:pt x="35" y="1366"/>
                    <a:pt x="35" y="1366"/>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6" name="Freeform 539"/>
            <p:cNvSpPr>
              <a:spLocks/>
            </p:cNvSpPr>
            <p:nvPr/>
          </p:nvSpPr>
          <p:spPr bwMode="auto">
            <a:xfrm>
              <a:off x="1624111" y="1872263"/>
              <a:ext cx="1211907" cy="1522395"/>
            </a:xfrm>
            <a:custGeom>
              <a:avLst/>
              <a:gdLst>
                <a:gd name="T0" fmla="*/ 361 w 688"/>
                <a:gd name="T1" fmla="*/ 348 h 857"/>
                <a:gd name="T2" fmla="*/ 358 w 688"/>
                <a:gd name="T3" fmla="*/ 62 h 857"/>
                <a:gd name="T4" fmla="*/ 530 w 688"/>
                <a:gd name="T5" fmla="*/ 429 h 857"/>
                <a:gd name="T6" fmla="*/ 155 w 688"/>
                <a:gd name="T7" fmla="*/ 501 h 857"/>
                <a:gd name="T8" fmla="*/ 64 w 688"/>
                <a:gd name="T9" fmla="*/ 766 h 857"/>
                <a:gd name="T10" fmla="*/ 266 w 688"/>
                <a:gd name="T11" fmla="*/ 831 h 857"/>
                <a:gd name="T12" fmla="*/ 337 w 688"/>
                <a:gd name="T13" fmla="*/ 604 h 857"/>
                <a:gd name="T14" fmla="*/ 147 w 688"/>
                <a:gd name="T15" fmla="*/ 710 h 857"/>
                <a:gd name="T16" fmla="*/ 282 w 688"/>
                <a:gd name="T17" fmla="*/ 651 h 8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8" h="857">
                  <a:moveTo>
                    <a:pt x="361" y="348"/>
                  </a:moveTo>
                  <a:cubicBezTo>
                    <a:pt x="214" y="381"/>
                    <a:pt x="142" y="122"/>
                    <a:pt x="358" y="62"/>
                  </a:cubicBezTo>
                  <a:cubicBezTo>
                    <a:pt x="583" y="0"/>
                    <a:pt x="688" y="328"/>
                    <a:pt x="530" y="429"/>
                  </a:cubicBezTo>
                  <a:cubicBezTo>
                    <a:pt x="425" y="497"/>
                    <a:pt x="266" y="456"/>
                    <a:pt x="155" y="501"/>
                  </a:cubicBezTo>
                  <a:cubicBezTo>
                    <a:pt x="54" y="541"/>
                    <a:pt x="0" y="672"/>
                    <a:pt x="64" y="766"/>
                  </a:cubicBezTo>
                  <a:cubicBezTo>
                    <a:pt x="104" y="825"/>
                    <a:pt x="183" y="857"/>
                    <a:pt x="266" y="831"/>
                  </a:cubicBezTo>
                  <a:cubicBezTo>
                    <a:pt x="355" y="803"/>
                    <a:pt x="396" y="717"/>
                    <a:pt x="337" y="604"/>
                  </a:cubicBezTo>
                  <a:cubicBezTo>
                    <a:pt x="278" y="491"/>
                    <a:pt x="92" y="592"/>
                    <a:pt x="147" y="710"/>
                  </a:cubicBezTo>
                  <a:cubicBezTo>
                    <a:pt x="198" y="819"/>
                    <a:pt x="330" y="722"/>
                    <a:pt x="282" y="651"/>
                  </a:cubicBezTo>
                </a:path>
              </a:pathLst>
            </a:custGeom>
            <a:noFill/>
            <a:ln w="1588" cap="rnd">
              <a:solidFill>
                <a:schemeClr val="tx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7" name="Freeform 556"/>
            <p:cNvSpPr>
              <a:spLocks/>
            </p:cNvSpPr>
            <p:nvPr/>
          </p:nvSpPr>
          <p:spPr bwMode="auto">
            <a:xfrm>
              <a:off x="1083262" y="1591823"/>
              <a:ext cx="190303" cy="2263556"/>
            </a:xfrm>
            <a:custGeom>
              <a:avLst/>
              <a:gdLst>
                <a:gd name="connsiteX0" fmla="*/ 3434 w 52001"/>
                <a:gd name="connsiteY0" fmla="*/ 613051 h 618525"/>
                <a:gd name="connsiteX1" fmla="*/ 48567 w 52001"/>
                <a:gd name="connsiteY1" fmla="*/ 613051 h 618525"/>
                <a:gd name="connsiteX2" fmla="*/ 52001 w 52001"/>
                <a:gd name="connsiteY2" fmla="*/ 615788 h 618525"/>
                <a:gd name="connsiteX3" fmla="*/ 48567 w 52001"/>
                <a:gd name="connsiteY3" fmla="*/ 618525 h 618525"/>
                <a:gd name="connsiteX4" fmla="*/ 3434 w 52001"/>
                <a:gd name="connsiteY4" fmla="*/ 618525 h 618525"/>
                <a:gd name="connsiteX5" fmla="*/ 0 w 52001"/>
                <a:gd name="connsiteY5" fmla="*/ 615788 h 618525"/>
                <a:gd name="connsiteX6" fmla="*/ 3434 w 52001"/>
                <a:gd name="connsiteY6" fmla="*/ 613051 h 618525"/>
                <a:gd name="connsiteX7" fmla="*/ 3434 w 52001"/>
                <a:gd name="connsiteY7" fmla="*/ 599366 h 618525"/>
                <a:gd name="connsiteX8" fmla="*/ 48567 w 52001"/>
                <a:gd name="connsiteY8" fmla="*/ 599366 h 618525"/>
                <a:gd name="connsiteX9" fmla="*/ 52001 w 52001"/>
                <a:gd name="connsiteY9" fmla="*/ 602103 h 618525"/>
                <a:gd name="connsiteX10" fmla="*/ 48567 w 52001"/>
                <a:gd name="connsiteY10" fmla="*/ 604840 h 618525"/>
                <a:gd name="connsiteX11" fmla="*/ 3434 w 52001"/>
                <a:gd name="connsiteY11" fmla="*/ 604840 h 618525"/>
                <a:gd name="connsiteX12" fmla="*/ 0 w 52001"/>
                <a:gd name="connsiteY12" fmla="*/ 602103 h 618525"/>
                <a:gd name="connsiteX13" fmla="*/ 3434 w 52001"/>
                <a:gd name="connsiteY13" fmla="*/ 599366 h 618525"/>
                <a:gd name="connsiteX14" fmla="*/ 3434 w 52001"/>
                <a:gd name="connsiteY14" fmla="*/ 566524 h 618525"/>
                <a:gd name="connsiteX15" fmla="*/ 48567 w 52001"/>
                <a:gd name="connsiteY15" fmla="*/ 566524 h 618525"/>
                <a:gd name="connsiteX16" fmla="*/ 52001 w 52001"/>
                <a:gd name="connsiteY16" fmla="*/ 569261 h 618525"/>
                <a:gd name="connsiteX17" fmla="*/ 48567 w 52001"/>
                <a:gd name="connsiteY17" fmla="*/ 571998 h 618525"/>
                <a:gd name="connsiteX18" fmla="*/ 3434 w 52001"/>
                <a:gd name="connsiteY18" fmla="*/ 571998 h 618525"/>
                <a:gd name="connsiteX19" fmla="*/ 0 w 52001"/>
                <a:gd name="connsiteY19" fmla="*/ 569261 h 618525"/>
                <a:gd name="connsiteX20" fmla="*/ 3434 w 52001"/>
                <a:gd name="connsiteY20" fmla="*/ 566524 h 618525"/>
                <a:gd name="connsiteX21" fmla="*/ 3434 w 52001"/>
                <a:gd name="connsiteY21" fmla="*/ 552841 h 618525"/>
                <a:gd name="connsiteX22" fmla="*/ 48567 w 52001"/>
                <a:gd name="connsiteY22" fmla="*/ 552841 h 618525"/>
                <a:gd name="connsiteX23" fmla="*/ 52001 w 52001"/>
                <a:gd name="connsiteY23" fmla="*/ 555578 h 618525"/>
                <a:gd name="connsiteX24" fmla="*/ 48567 w 52001"/>
                <a:gd name="connsiteY24" fmla="*/ 558315 h 618525"/>
                <a:gd name="connsiteX25" fmla="*/ 3434 w 52001"/>
                <a:gd name="connsiteY25" fmla="*/ 558315 h 618525"/>
                <a:gd name="connsiteX26" fmla="*/ 0 w 52001"/>
                <a:gd name="connsiteY26" fmla="*/ 555578 h 618525"/>
                <a:gd name="connsiteX27" fmla="*/ 3434 w 52001"/>
                <a:gd name="connsiteY27" fmla="*/ 552841 h 618525"/>
                <a:gd name="connsiteX28" fmla="*/ 3434 w 52001"/>
                <a:gd name="connsiteY28" fmla="*/ 519999 h 618525"/>
                <a:gd name="connsiteX29" fmla="*/ 48567 w 52001"/>
                <a:gd name="connsiteY29" fmla="*/ 519999 h 618525"/>
                <a:gd name="connsiteX30" fmla="*/ 52001 w 52001"/>
                <a:gd name="connsiteY30" fmla="*/ 522736 h 618525"/>
                <a:gd name="connsiteX31" fmla="*/ 48567 w 52001"/>
                <a:gd name="connsiteY31" fmla="*/ 525473 h 618525"/>
                <a:gd name="connsiteX32" fmla="*/ 3434 w 52001"/>
                <a:gd name="connsiteY32" fmla="*/ 525473 h 618525"/>
                <a:gd name="connsiteX33" fmla="*/ 0 w 52001"/>
                <a:gd name="connsiteY33" fmla="*/ 522736 h 618525"/>
                <a:gd name="connsiteX34" fmla="*/ 3434 w 52001"/>
                <a:gd name="connsiteY34" fmla="*/ 519999 h 618525"/>
                <a:gd name="connsiteX35" fmla="*/ 3434 w 52001"/>
                <a:gd name="connsiteY35" fmla="*/ 506314 h 618525"/>
                <a:gd name="connsiteX36" fmla="*/ 48567 w 52001"/>
                <a:gd name="connsiteY36" fmla="*/ 506314 h 618525"/>
                <a:gd name="connsiteX37" fmla="*/ 52001 w 52001"/>
                <a:gd name="connsiteY37" fmla="*/ 509051 h 618525"/>
                <a:gd name="connsiteX38" fmla="*/ 48567 w 52001"/>
                <a:gd name="connsiteY38" fmla="*/ 511788 h 618525"/>
                <a:gd name="connsiteX39" fmla="*/ 3434 w 52001"/>
                <a:gd name="connsiteY39" fmla="*/ 511788 h 618525"/>
                <a:gd name="connsiteX40" fmla="*/ 0 w 52001"/>
                <a:gd name="connsiteY40" fmla="*/ 509051 h 618525"/>
                <a:gd name="connsiteX41" fmla="*/ 3434 w 52001"/>
                <a:gd name="connsiteY41" fmla="*/ 506314 h 618525"/>
                <a:gd name="connsiteX42" fmla="*/ 3434 w 52001"/>
                <a:gd name="connsiteY42" fmla="*/ 473472 h 618525"/>
                <a:gd name="connsiteX43" fmla="*/ 48567 w 52001"/>
                <a:gd name="connsiteY43" fmla="*/ 473472 h 618525"/>
                <a:gd name="connsiteX44" fmla="*/ 52001 w 52001"/>
                <a:gd name="connsiteY44" fmla="*/ 477577 h 618525"/>
                <a:gd name="connsiteX45" fmla="*/ 48567 w 52001"/>
                <a:gd name="connsiteY45" fmla="*/ 481683 h 618525"/>
                <a:gd name="connsiteX46" fmla="*/ 3434 w 52001"/>
                <a:gd name="connsiteY46" fmla="*/ 481683 h 618525"/>
                <a:gd name="connsiteX47" fmla="*/ 0 w 52001"/>
                <a:gd name="connsiteY47" fmla="*/ 477577 h 618525"/>
                <a:gd name="connsiteX48" fmla="*/ 3434 w 52001"/>
                <a:gd name="connsiteY48" fmla="*/ 473472 h 618525"/>
                <a:gd name="connsiteX49" fmla="*/ 3434 w 52001"/>
                <a:gd name="connsiteY49" fmla="*/ 459788 h 618525"/>
                <a:gd name="connsiteX50" fmla="*/ 48567 w 52001"/>
                <a:gd name="connsiteY50" fmla="*/ 459788 h 618525"/>
                <a:gd name="connsiteX51" fmla="*/ 52001 w 52001"/>
                <a:gd name="connsiteY51" fmla="*/ 463893 h 618525"/>
                <a:gd name="connsiteX52" fmla="*/ 48567 w 52001"/>
                <a:gd name="connsiteY52" fmla="*/ 467999 h 618525"/>
                <a:gd name="connsiteX53" fmla="*/ 3434 w 52001"/>
                <a:gd name="connsiteY53" fmla="*/ 467999 h 618525"/>
                <a:gd name="connsiteX54" fmla="*/ 0 w 52001"/>
                <a:gd name="connsiteY54" fmla="*/ 463893 h 618525"/>
                <a:gd name="connsiteX55" fmla="*/ 3434 w 52001"/>
                <a:gd name="connsiteY55" fmla="*/ 459788 h 618525"/>
                <a:gd name="connsiteX56" fmla="*/ 3434 w 52001"/>
                <a:gd name="connsiteY56" fmla="*/ 426946 h 618525"/>
                <a:gd name="connsiteX57" fmla="*/ 48567 w 52001"/>
                <a:gd name="connsiteY57" fmla="*/ 426946 h 618525"/>
                <a:gd name="connsiteX58" fmla="*/ 52001 w 52001"/>
                <a:gd name="connsiteY58" fmla="*/ 431051 h 618525"/>
                <a:gd name="connsiteX59" fmla="*/ 48567 w 52001"/>
                <a:gd name="connsiteY59" fmla="*/ 435157 h 618525"/>
                <a:gd name="connsiteX60" fmla="*/ 3434 w 52001"/>
                <a:gd name="connsiteY60" fmla="*/ 435157 h 618525"/>
                <a:gd name="connsiteX61" fmla="*/ 0 w 52001"/>
                <a:gd name="connsiteY61" fmla="*/ 431051 h 618525"/>
                <a:gd name="connsiteX62" fmla="*/ 3434 w 52001"/>
                <a:gd name="connsiteY62" fmla="*/ 426946 h 618525"/>
                <a:gd name="connsiteX63" fmla="*/ 3434 w 52001"/>
                <a:gd name="connsiteY63" fmla="*/ 413261 h 618525"/>
                <a:gd name="connsiteX64" fmla="*/ 48567 w 52001"/>
                <a:gd name="connsiteY64" fmla="*/ 413261 h 618525"/>
                <a:gd name="connsiteX65" fmla="*/ 52001 w 52001"/>
                <a:gd name="connsiteY65" fmla="*/ 417366 h 618525"/>
                <a:gd name="connsiteX66" fmla="*/ 48567 w 52001"/>
                <a:gd name="connsiteY66" fmla="*/ 421472 h 618525"/>
                <a:gd name="connsiteX67" fmla="*/ 3434 w 52001"/>
                <a:gd name="connsiteY67" fmla="*/ 421472 h 618525"/>
                <a:gd name="connsiteX68" fmla="*/ 0 w 52001"/>
                <a:gd name="connsiteY68" fmla="*/ 417366 h 618525"/>
                <a:gd name="connsiteX69" fmla="*/ 3434 w 52001"/>
                <a:gd name="connsiteY69" fmla="*/ 413261 h 618525"/>
                <a:gd name="connsiteX70" fmla="*/ 3434 w 52001"/>
                <a:gd name="connsiteY70" fmla="*/ 380419 h 618525"/>
                <a:gd name="connsiteX71" fmla="*/ 48567 w 52001"/>
                <a:gd name="connsiteY71" fmla="*/ 380419 h 618525"/>
                <a:gd name="connsiteX72" fmla="*/ 52001 w 52001"/>
                <a:gd name="connsiteY72" fmla="*/ 384524 h 618525"/>
                <a:gd name="connsiteX73" fmla="*/ 48567 w 52001"/>
                <a:gd name="connsiteY73" fmla="*/ 388630 h 618525"/>
                <a:gd name="connsiteX74" fmla="*/ 3434 w 52001"/>
                <a:gd name="connsiteY74" fmla="*/ 388630 h 618525"/>
                <a:gd name="connsiteX75" fmla="*/ 0 w 52001"/>
                <a:gd name="connsiteY75" fmla="*/ 384524 h 618525"/>
                <a:gd name="connsiteX76" fmla="*/ 3434 w 52001"/>
                <a:gd name="connsiteY76" fmla="*/ 380419 h 618525"/>
                <a:gd name="connsiteX77" fmla="*/ 3434 w 52001"/>
                <a:gd name="connsiteY77" fmla="*/ 366736 h 618525"/>
                <a:gd name="connsiteX78" fmla="*/ 48567 w 52001"/>
                <a:gd name="connsiteY78" fmla="*/ 366736 h 618525"/>
                <a:gd name="connsiteX79" fmla="*/ 52001 w 52001"/>
                <a:gd name="connsiteY79" fmla="*/ 370841 h 618525"/>
                <a:gd name="connsiteX80" fmla="*/ 48567 w 52001"/>
                <a:gd name="connsiteY80" fmla="*/ 374947 h 618525"/>
                <a:gd name="connsiteX81" fmla="*/ 3434 w 52001"/>
                <a:gd name="connsiteY81" fmla="*/ 374947 h 618525"/>
                <a:gd name="connsiteX82" fmla="*/ 0 w 52001"/>
                <a:gd name="connsiteY82" fmla="*/ 370841 h 618525"/>
                <a:gd name="connsiteX83" fmla="*/ 3434 w 52001"/>
                <a:gd name="connsiteY83" fmla="*/ 366736 h 618525"/>
                <a:gd name="connsiteX84" fmla="*/ 3434 w 52001"/>
                <a:gd name="connsiteY84" fmla="*/ 336630 h 618525"/>
                <a:gd name="connsiteX85" fmla="*/ 48567 w 52001"/>
                <a:gd name="connsiteY85" fmla="*/ 336630 h 618525"/>
                <a:gd name="connsiteX86" fmla="*/ 52001 w 52001"/>
                <a:gd name="connsiteY86" fmla="*/ 339367 h 618525"/>
                <a:gd name="connsiteX87" fmla="*/ 48567 w 52001"/>
                <a:gd name="connsiteY87" fmla="*/ 342104 h 618525"/>
                <a:gd name="connsiteX88" fmla="*/ 3434 w 52001"/>
                <a:gd name="connsiteY88" fmla="*/ 342104 h 618525"/>
                <a:gd name="connsiteX89" fmla="*/ 0 w 52001"/>
                <a:gd name="connsiteY89" fmla="*/ 339367 h 618525"/>
                <a:gd name="connsiteX90" fmla="*/ 3434 w 52001"/>
                <a:gd name="connsiteY90" fmla="*/ 336630 h 618525"/>
                <a:gd name="connsiteX91" fmla="*/ 3434 w 52001"/>
                <a:gd name="connsiteY91" fmla="*/ 322947 h 618525"/>
                <a:gd name="connsiteX92" fmla="*/ 48567 w 52001"/>
                <a:gd name="connsiteY92" fmla="*/ 322947 h 618525"/>
                <a:gd name="connsiteX93" fmla="*/ 52001 w 52001"/>
                <a:gd name="connsiteY93" fmla="*/ 325684 h 618525"/>
                <a:gd name="connsiteX94" fmla="*/ 48567 w 52001"/>
                <a:gd name="connsiteY94" fmla="*/ 328421 h 618525"/>
                <a:gd name="connsiteX95" fmla="*/ 3434 w 52001"/>
                <a:gd name="connsiteY95" fmla="*/ 328421 h 618525"/>
                <a:gd name="connsiteX96" fmla="*/ 0 w 52001"/>
                <a:gd name="connsiteY96" fmla="*/ 325684 h 618525"/>
                <a:gd name="connsiteX97" fmla="*/ 3434 w 52001"/>
                <a:gd name="connsiteY97" fmla="*/ 322947 h 618525"/>
                <a:gd name="connsiteX98" fmla="*/ 3434 w 52001"/>
                <a:gd name="connsiteY98" fmla="*/ 290104 h 618525"/>
                <a:gd name="connsiteX99" fmla="*/ 48567 w 52001"/>
                <a:gd name="connsiteY99" fmla="*/ 290104 h 618525"/>
                <a:gd name="connsiteX100" fmla="*/ 52001 w 52001"/>
                <a:gd name="connsiteY100" fmla="*/ 292841 h 618525"/>
                <a:gd name="connsiteX101" fmla="*/ 48567 w 52001"/>
                <a:gd name="connsiteY101" fmla="*/ 295578 h 618525"/>
                <a:gd name="connsiteX102" fmla="*/ 3434 w 52001"/>
                <a:gd name="connsiteY102" fmla="*/ 295578 h 618525"/>
                <a:gd name="connsiteX103" fmla="*/ 0 w 52001"/>
                <a:gd name="connsiteY103" fmla="*/ 292841 h 618525"/>
                <a:gd name="connsiteX104" fmla="*/ 3434 w 52001"/>
                <a:gd name="connsiteY104" fmla="*/ 290104 h 618525"/>
                <a:gd name="connsiteX105" fmla="*/ 3434 w 52001"/>
                <a:gd name="connsiteY105" fmla="*/ 276419 h 618525"/>
                <a:gd name="connsiteX106" fmla="*/ 48567 w 52001"/>
                <a:gd name="connsiteY106" fmla="*/ 276419 h 618525"/>
                <a:gd name="connsiteX107" fmla="*/ 52001 w 52001"/>
                <a:gd name="connsiteY107" fmla="*/ 279156 h 618525"/>
                <a:gd name="connsiteX108" fmla="*/ 48567 w 52001"/>
                <a:gd name="connsiteY108" fmla="*/ 281893 h 618525"/>
                <a:gd name="connsiteX109" fmla="*/ 3434 w 52001"/>
                <a:gd name="connsiteY109" fmla="*/ 281893 h 618525"/>
                <a:gd name="connsiteX110" fmla="*/ 0 w 52001"/>
                <a:gd name="connsiteY110" fmla="*/ 279156 h 618525"/>
                <a:gd name="connsiteX111" fmla="*/ 3434 w 52001"/>
                <a:gd name="connsiteY111" fmla="*/ 276419 h 618525"/>
                <a:gd name="connsiteX112" fmla="*/ 3434 w 52001"/>
                <a:gd name="connsiteY112" fmla="*/ 243577 h 618525"/>
                <a:gd name="connsiteX113" fmla="*/ 48567 w 52001"/>
                <a:gd name="connsiteY113" fmla="*/ 243577 h 618525"/>
                <a:gd name="connsiteX114" fmla="*/ 52001 w 52001"/>
                <a:gd name="connsiteY114" fmla="*/ 246314 h 618525"/>
                <a:gd name="connsiteX115" fmla="*/ 48567 w 52001"/>
                <a:gd name="connsiteY115" fmla="*/ 249051 h 618525"/>
                <a:gd name="connsiteX116" fmla="*/ 3434 w 52001"/>
                <a:gd name="connsiteY116" fmla="*/ 249051 h 618525"/>
                <a:gd name="connsiteX117" fmla="*/ 0 w 52001"/>
                <a:gd name="connsiteY117" fmla="*/ 246314 h 618525"/>
                <a:gd name="connsiteX118" fmla="*/ 3434 w 52001"/>
                <a:gd name="connsiteY118" fmla="*/ 243577 h 618525"/>
                <a:gd name="connsiteX119" fmla="*/ 3434 w 52001"/>
                <a:gd name="connsiteY119" fmla="*/ 229894 h 618525"/>
                <a:gd name="connsiteX120" fmla="*/ 48567 w 52001"/>
                <a:gd name="connsiteY120" fmla="*/ 229894 h 618525"/>
                <a:gd name="connsiteX121" fmla="*/ 52001 w 52001"/>
                <a:gd name="connsiteY121" fmla="*/ 232631 h 618525"/>
                <a:gd name="connsiteX122" fmla="*/ 48567 w 52001"/>
                <a:gd name="connsiteY122" fmla="*/ 235368 h 618525"/>
                <a:gd name="connsiteX123" fmla="*/ 3434 w 52001"/>
                <a:gd name="connsiteY123" fmla="*/ 235368 h 618525"/>
                <a:gd name="connsiteX124" fmla="*/ 0 w 52001"/>
                <a:gd name="connsiteY124" fmla="*/ 232631 h 618525"/>
                <a:gd name="connsiteX125" fmla="*/ 3434 w 52001"/>
                <a:gd name="connsiteY125" fmla="*/ 229894 h 618525"/>
                <a:gd name="connsiteX126" fmla="*/ 3434 w 52001"/>
                <a:gd name="connsiteY126" fmla="*/ 197052 h 618525"/>
                <a:gd name="connsiteX127" fmla="*/ 48567 w 52001"/>
                <a:gd name="connsiteY127" fmla="*/ 197052 h 618525"/>
                <a:gd name="connsiteX128" fmla="*/ 52001 w 52001"/>
                <a:gd name="connsiteY128" fmla="*/ 201157 h 618525"/>
                <a:gd name="connsiteX129" fmla="*/ 48567 w 52001"/>
                <a:gd name="connsiteY129" fmla="*/ 205263 h 618525"/>
                <a:gd name="connsiteX130" fmla="*/ 3434 w 52001"/>
                <a:gd name="connsiteY130" fmla="*/ 205263 h 618525"/>
                <a:gd name="connsiteX131" fmla="*/ 0 w 52001"/>
                <a:gd name="connsiteY131" fmla="*/ 201157 h 618525"/>
                <a:gd name="connsiteX132" fmla="*/ 3434 w 52001"/>
                <a:gd name="connsiteY132" fmla="*/ 197052 h 618525"/>
                <a:gd name="connsiteX133" fmla="*/ 3434 w 52001"/>
                <a:gd name="connsiteY133" fmla="*/ 183367 h 618525"/>
                <a:gd name="connsiteX134" fmla="*/ 48567 w 52001"/>
                <a:gd name="connsiteY134" fmla="*/ 183367 h 618525"/>
                <a:gd name="connsiteX135" fmla="*/ 52001 w 52001"/>
                <a:gd name="connsiteY135" fmla="*/ 187472 h 618525"/>
                <a:gd name="connsiteX136" fmla="*/ 48567 w 52001"/>
                <a:gd name="connsiteY136" fmla="*/ 191578 h 618525"/>
                <a:gd name="connsiteX137" fmla="*/ 3434 w 52001"/>
                <a:gd name="connsiteY137" fmla="*/ 191578 h 618525"/>
                <a:gd name="connsiteX138" fmla="*/ 0 w 52001"/>
                <a:gd name="connsiteY138" fmla="*/ 187472 h 618525"/>
                <a:gd name="connsiteX139" fmla="*/ 3434 w 52001"/>
                <a:gd name="connsiteY139" fmla="*/ 183367 h 618525"/>
                <a:gd name="connsiteX140" fmla="*/ 3434 w 52001"/>
                <a:gd name="connsiteY140" fmla="*/ 150525 h 618525"/>
                <a:gd name="connsiteX141" fmla="*/ 48567 w 52001"/>
                <a:gd name="connsiteY141" fmla="*/ 150525 h 618525"/>
                <a:gd name="connsiteX142" fmla="*/ 52001 w 52001"/>
                <a:gd name="connsiteY142" fmla="*/ 154630 h 618525"/>
                <a:gd name="connsiteX143" fmla="*/ 48567 w 52001"/>
                <a:gd name="connsiteY143" fmla="*/ 158736 h 618525"/>
                <a:gd name="connsiteX144" fmla="*/ 3434 w 52001"/>
                <a:gd name="connsiteY144" fmla="*/ 158736 h 618525"/>
                <a:gd name="connsiteX145" fmla="*/ 0 w 52001"/>
                <a:gd name="connsiteY145" fmla="*/ 154630 h 618525"/>
                <a:gd name="connsiteX146" fmla="*/ 3434 w 52001"/>
                <a:gd name="connsiteY146" fmla="*/ 150525 h 618525"/>
                <a:gd name="connsiteX147" fmla="*/ 3434 w 52001"/>
                <a:gd name="connsiteY147" fmla="*/ 136841 h 618525"/>
                <a:gd name="connsiteX148" fmla="*/ 48567 w 52001"/>
                <a:gd name="connsiteY148" fmla="*/ 136841 h 618525"/>
                <a:gd name="connsiteX149" fmla="*/ 52001 w 52001"/>
                <a:gd name="connsiteY149" fmla="*/ 140946 h 618525"/>
                <a:gd name="connsiteX150" fmla="*/ 48567 w 52001"/>
                <a:gd name="connsiteY150" fmla="*/ 145052 h 618525"/>
                <a:gd name="connsiteX151" fmla="*/ 3434 w 52001"/>
                <a:gd name="connsiteY151" fmla="*/ 145052 h 618525"/>
                <a:gd name="connsiteX152" fmla="*/ 0 w 52001"/>
                <a:gd name="connsiteY152" fmla="*/ 140946 h 618525"/>
                <a:gd name="connsiteX153" fmla="*/ 3434 w 52001"/>
                <a:gd name="connsiteY153" fmla="*/ 136841 h 618525"/>
                <a:gd name="connsiteX154" fmla="*/ 3434 w 52001"/>
                <a:gd name="connsiteY154" fmla="*/ 103999 h 618525"/>
                <a:gd name="connsiteX155" fmla="*/ 48567 w 52001"/>
                <a:gd name="connsiteY155" fmla="*/ 103999 h 618525"/>
                <a:gd name="connsiteX156" fmla="*/ 52001 w 52001"/>
                <a:gd name="connsiteY156" fmla="*/ 108104 h 618525"/>
                <a:gd name="connsiteX157" fmla="*/ 48567 w 52001"/>
                <a:gd name="connsiteY157" fmla="*/ 112210 h 618525"/>
                <a:gd name="connsiteX158" fmla="*/ 3434 w 52001"/>
                <a:gd name="connsiteY158" fmla="*/ 112210 h 618525"/>
                <a:gd name="connsiteX159" fmla="*/ 0 w 52001"/>
                <a:gd name="connsiteY159" fmla="*/ 108104 h 618525"/>
                <a:gd name="connsiteX160" fmla="*/ 3434 w 52001"/>
                <a:gd name="connsiteY160" fmla="*/ 103999 h 618525"/>
                <a:gd name="connsiteX161" fmla="*/ 3434 w 52001"/>
                <a:gd name="connsiteY161" fmla="*/ 90314 h 618525"/>
                <a:gd name="connsiteX162" fmla="*/ 48567 w 52001"/>
                <a:gd name="connsiteY162" fmla="*/ 90314 h 618525"/>
                <a:gd name="connsiteX163" fmla="*/ 52001 w 52001"/>
                <a:gd name="connsiteY163" fmla="*/ 94419 h 618525"/>
                <a:gd name="connsiteX164" fmla="*/ 48567 w 52001"/>
                <a:gd name="connsiteY164" fmla="*/ 98525 h 618525"/>
                <a:gd name="connsiteX165" fmla="*/ 3434 w 52001"/>
                <a:gd name="connsiteY165" fmla="*/ 98525 h 618525"/>
                <a:gd name="connsiteX166" fmla="*/ 0 w 52001"/>
                <a:gd name="connsiteY166" fmla="*/ 94419 h 618525"/>
                <a:gd name="connsiteX167" fmla="*/ 3434 w 52001"/>
                <a:gd name="connsiteY167" fmla="*/ 90314 h 618525"/>
                <a:gd name="connsiteX168" fmla="*/ 3434 w 52001"/>
                <a:gd name="connsiteY168" fmla="*/ 60210 h 618525"/>
                <a:gd name="connsiteX169" fmla="*/ 48567 w 52001"/>
                <a:gd name="connsiteY169" fmla="*/ 60210 h 618525"/>
                <a:gd name="connsiteX170" fmla="*/ 52001 w 52001"/>
                <a:gd name="connsiteY170" fmla="*/ 62947 h 618525"/>
                <a:gd name="connsiteX171" fmla="*/ 48567 w 52001"/>
                <a:gd name="connsiteY171" fmla="*/ 65684 h 618525"/>
                <a:gd name="connsiteX172" fmla="*/ 3434 w 52001"/>
                <a:gd name="connsiteY172" fmla="*/ 65684 h 618525"/>
                <a:gd name="connsiteX173" fmla="*/ 0 w 52001"/>
                <a:gd name="connsiteY173" fmla="*/ 62947 h 618525"/>
                <a:gd name="connsiteX174" fmla="*/ 3434 w 52001"/>
                <a:gd name="connsiteY174" fmla="*/ 60210 h 618525"/>
                <a:gd name="connsiteX175" fmla="*/ 3434 w 52001"/>
                <a:gd name="connsiteY175" fmla="*/ 46525 h 618525"/>
                <a:gd name="connsiteX176" fmla="*/ 48567 w 52001"/>
                <a:gd name="connsiteY176" fmla="*/ 46525 h 618525"/>
                <a:gd name="connsiteX177" fmla="*/ 52001 w 52001"/>
                <a:gd name="connsiteY177" fmla="*/ 49262 h 618525"/>
                <a:gd name="connsiteX178" fmla="*/ 48567 w 52001"/>
                <a:gd name="connsiteY178" fmla="*/ 51999 h 618525"/>
                <a:gd name="connsiteX179" fmla="*/ 3434 w 52001"/>
                <a:gd name="connsiteY179" fmla="*/ 51999 h 618525"/>
                <a:gd name="connsiteX180" fmla="*/ 0 w 52001"/>
                <a:gd name="connsiteY180" fmla="*/ 49262 h 618525"/>
                <a:gd name="connsiteX181" fmla="*/ 3434 w 52001"/>
                <a:gd name="connsiteY181" fmla="*/ 46525 h 618525"/>
                <a:gd name="connsiteX182" fmla="*/ 3434 w 52001"/>
                <a:gd name="connsiteY182" fmla="*/ 13683 h 618525"/>
                <a:gd name="connsiteX183" fmla="*/ 48567 w 52001"/>
                <a:gd name="connsiteY183" fmla="*/ 13683 h 618525"/>
                <a:gd name="connsiteX184" fmla="*/ 52001 w 52001"/>
                <a:gd name="connsiteY184" fmla="*/ 16420 h 618525"/>
                <a:gd name="connsiteX185" fmla="*/ 48567 w 52001"/>
                <a:gd name="connsiteY185" fmla="*/ 19157 h 618525"/>
                <a:gd name="connsiteX186" fmla="*/ 3434 w 52001"/>
                <a:gd name="connsiteY186" fmla="*/ 19157 h 618525"/>
                <a:gd name="connsiteX187" fmla="*/ 0 w 52001"/>
                <a:gd name="connsiteY187" fmla="*/ 16420 h 618525"/>
                <a:gd name="connsiteX188" fmla="*/ 3434 w 52001"/>
                <a:gd name="connsiteY188" fmla="*/ 13683 h 618525"/>
                <a:gd name="connsiteX189" fmla="*/ 3434 w 52001"/>
                <a:gd name="connsiteY189" fmla="*/ 0 h 618525"/>
                <a:gd name="connsiteX190" fmla="*/ 48567 w 52001"/>
                <a:gd name="connsiteY190" fmla="*/ 0 h 618525"/>
                <a:gd name="connsiteX191" fmla="*/ 52001 w 52001"/>
                <a:gd name="connsiteY191" fmla="*/ 2737 h 618525"/>
                <a:gd name="connsiteX192" fmla="*/ 48567 w 52001"/>
                <a:gd name="connsiteY192" fmla="*/ 5474 h 618525"/>
                <a:gd name="connsiteX193" fmla="*/ 3434 w 52001"/>
                <a:gd name="connsiteY193" fmla="*/ 5474 h 618525"/>
                <a:gd name="connsiteX194" fmla="*/ 0 w 52001"/>
                <a:gd name="connsiteY194" fmla="*/ 2737 h 618525"/>
                <a:gd name="connsiteX195" fmla="*/ 3434 w 52001"/>
                <a:gd name="connsiteY195" fmla="*/ 0 h 618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Lst>
              <a:rect l="l" t="t" r="r" b="b"/>
              <a:pathLst>
                <a:path w="52001" h="618525">
                  <a:moveTo>
                    <a:pt x="3434" y="613051"/>
                  </a:moveTo>
                  <a:cubicBezTo>
                    <a:pt x="3434" y="613051"/>
                    <a:pt x="3434" y="613051"/>
                    <a:pt x="48567" y="613051"/>
                  </a:cubicBezTo>
                  <a:cubicBezTo>
                    <a:pt x="50039" y="613051"/>
                    <a:pt x="52001" y="614224"/>
                    <a:pt x="52001" y="615788"/>
                  </a:cubicBezTo>
                  <a:cubicBezTo>
                    <a:pt x="52001" y="617352"/>
                    <a:pt x="50039" y="618525"/>
                    <a:pt x="48567" y="618525"/>
                  </a:cubicBezTo>
                  <a:cubicBezTo>
                    <a:pt x="48567" y="618525"/>
                    <a:pt x="48567" y="618525"/>
                    <a:pt x="3434" y="618525"/>
                  </a:cubicBezTo>
                  <a:cubicBezTo>
                    <a:pt x="1472" y="618525"/>
                    <a:pt x="0" y="617352"/>
                    <a:pt x="0" y="615788"/>
                  </a:cubicBezTo>
                  <a:cubicBezTo>
                    <a:pt x="0" y="614224"/>
                    <a:pt x="1472" y="613051"/>
                    <a:pt x="3434" y="613051"/>
                  </a:cubicBezTo>
                  <a:close/>
                  <a:moveTo>
                    <a:pt x="3434" y="599366"/>
                  </a:moveTo>
                  <a:cubicBezTo>
                    <a:pt x="3434" y="599366"/>
                    <a:pt x="3434" y="599366"/>
                    <a:pt x="48567" y="599366"/>
                  </a:cubicBezTo>
                  <a:cubicBezTo>
                    <a:pt x="50039" y="599366"/>
                    <a:pt x="52001" y="600539"/>
                    <a:pt x="52001" y="602103"/>
                  </a:cubicBezTo>
                  <a:cubicBezTo>
                    <a:pt x="52001" y="603667"/>
                    <a:pt x="50039" y="604840"/>
                    <a:pt x="48567" y="604840"/>
                  </a:cubicBezTo>
                  <a:cubicBezTo>
                    <a:pt x="48567" y="604840"/>
                    <a:pt x="48567" y="604840"/>
                    <a:pt x="3434" y="604840"/>
                  </a:cubicBezTo>
                  <a:cubicBezTo>
                    <a:pt x="1472" y="604840"/>
                    <a:pt x="0" y="603667"/>
                    <a:pt x="0" y="602103"/>
                  </a:cubicBezTo>
                  <a:cubicBezTo>
                    <a:pt x="0" y="600539"/>
                    <a:pt x="1472" y="599366"/>
                    <a:pt x="3434" y="599366"/>
                  </a:cubicBezTo>
                  <a:close/>
                  <a:moveTo>
                    <a:pt x="3434" y="566524"/>
                  </a:moveTo>
                  <a:cubicBezTo>
                    <a:pt x="3434" y="566524"/>
                    <a:pt x="3434" y="566524"/>
                    <a:pt x="48567" y="566524"/>
                  </a:cubicBezTo>
                  <a:cubicBezTo>
                    <a:pt x="50039" y="566524"/>
                    <a:pt x="52001" y="567697"/>
                    <a:pt x="52001" y="569261"/>
                  </a:cubicBezTo>
                  <a:cubicBezTo>
                    <a:pt x="52001" y="570825"/>
                    <a:pt x="50039" y="571998"/>
                    <a:pt x="48567" y="571998"/>
                  </a:cubicBezTo>
                  <a:cubicBezTo>
                    <a:pt x="48567" y="571998"/>
                    <a:pt x="48567" y="571998"/>
                    <a:pt x="3434" y="571998"/>
                  </a:cubicBezTo>
                  <a:cubicBezTo>
                    <a:pt x="1472" y="571998"/>
                    <a:pt x="0" y="570825"/>
                    <a:pt x="0" y="569261"/>
                  </a:cubicBezTo>
                  <a:cubicBezTo>
                    <a:pt x="0" y="567697"/>
                    <a:pt x="1472" y="566524"/>
                    <a:pt x="3434" y="566524"/>
                  </a:cubicBezTo>
                  <a:close/>
                  <a:moveTo>
                    <a:pt x="3434" y="552841"/>
                  </a:moveTo>
                  <a:cubicBezTo>
                    <a:pt x="3434" y="552841"/>
                    <a:pt x="3434" y="552841"/>
                    <a:pt x="48567" y="552841"/>
                  </a:cubicBezTo>
                  <a:cubicBezTo>
                    <a:pt x="50039" y="552841"/>
                    <a:pt x="52001" y="554014"/>
                    <a:pt x="52001" y="555578"/>
                  </a:cubicBezTo>
                  <a:cubicBezTo>
                    <a:pt x="52001" y="557142"/>
                    <a:pt x="50039" y="558315"/>
                    <a:pt x="48567" y="558315"/>
                  </a:cubicBezTo>
                  <a:cubicBezTo>
                    <a:pt x="48567" y="558315"/>
                    <a:pt x="48567" y="558315"/>
                    <a:pt x="3434" y="558315"/>
                  </a:cubicBezTo>
                  <a:cubicBezTo>
                    <a:pt x="1472" y="558315"/>
                    <a:pt x="0" y="557142"/>
                    <a:pt x="0" y="555578"/>
                  </a:cubicBezTo>
                  <a:cubicBezTo>
                    <a:pt x="0" y="554014"/>
                    <a:pt x="1472" y="552841"/>
                    <a:pt x="3434" y="552841"/>
                  </a:cubicBezTo>
                  <a:close/>
                  <a:moveTo>
                    <a:pt x="3434" y="519999"/>
                  </a:moveTo>
                  <a:cubicBezTo>
                    <a:pt x="3434" y="519999"/>
                    <a:pt x="3434" y="519999"/>
                    <a:pt x="48567" y="519999"/>
                  </a:cubicBezTo>
                  <a:cubicBezTo>
                    <a:pt x="50039" y="519999"/>
                    <a:pt x="52001" y="521172"/>
                    <a:pt x="52001" y="522736"/>
                  </a:cubicBezTo>
                  <a:cubicBezTo>
                    <a:pt x="52001" y="524300"/>
                    <a:pt x="50039" y="525473"/>
                    <a:pt x="48567" y="525473"/>
                  </a:cubicBezTo>
                  <a:cubicBezTo>
                    <a:pt x="48567" y="525473"/>
                    <a:pt x="48567" y="525473"/>
                    <a:pt x="3434" y="525473"/>
                  </a:cubicBezTo>
                  <a:cubicBezTo>
                    <a:pt x="1472" y="525473"/>
                    <a:pt x="0" y="524300"/>
                    <a:pt x="0" y="522736"/>
                  </a:cubicBezTo>
                  <a:cubicBezTo>
                    <a:pt x="0" y="521172"/>
                    <a:pt x="1472" y="519999"/>
                    <a:pt x="3434" y="519999"/>
                  </a:cubicBezTo>
                  <a:close/>
                  <a:moveTo>
                    <a:pt x="3434" y="506314"/>
                  </a:moveTo>
                  <a:cubicBezTo>
                    <a:pt x="3434" y="506314"/>
                    <a:pt x="3434" y="506314"/>
                    <a:pt x="48567" y="506314"/>
                  </a:cubicBezTo>
                  <a:cubicBezTo>
                    <a:pt x="50039" y="506314"/>
                    <a:pt x="52001" y="507487"/>
                    <a:pt x="52001" y="509051"/>
                  </a:cubicBezTo>
                  <a:cubicBezTo>
                    <a:pt x="52001" y="510615"/>
                    <a:pt x="50039" y="511788"/>
                    <a:pt x="48567" y="511788"/>
                  </a:cubicBezTo>
                  <a:cubicBezTo>
                    <a:pt x="48567" y="511788"/>
                    <a:pt x="48567" y="511788"/>
                    <a:pt x="3434" y="511788"/>
                  </a:cubicBezTo>
                  <a:cubicBezTo>
                    <a:pt x="1472" y="511788"/>
                    <a:pt x="0" y="510615"/>
                    <a:pt x="0" y="509051"/>
                  </a:cubicBezTo>
                  <a:cubicBezTo>
                    <a:pt x="0" y="507487"/>
                    <a:pt x="1472" y="506314"/>
                    <a:pt x="3434" y="506314"/>
                  </a:cubicBezTo>
                  <a:close/>
                  <a:moveTo>
                    <a:pt x="3434" y="473472"/>
                  </a:moveTo>
                  <a:cubicBezTo>
                    <a:pt x="3434" y="473472"/>
                    <a:pt x="3434" y="473472"/>
                    <a:pt x="48567" y="473472"/>
                  </a:cubicBezTo>
                  <a:cubicBezTo>
                    <a:pt x="50039" y="473472"/>
                    <a:pt x="52001" y="475231"/>
                    <a:pt x="52001" y="477577"/>
                  </a:cubicBezTo>
                  <a:cubicBezTo>
                    <a:pt x="52001" y="479923"/>
                    <a:pt x="50039" y="481683"/>
                    <a:pt x="48567" y="481683"/>
                  </a:cubicBezTo>
                  <a:cubicBezTo>
                    <a:pt x="48567" y="481683"/>
                    <a:pt x="48567" y="481683"/>
                    <a:pt x="3434" y="481683"/>
                  </a:cubicBezTo>
                  <a:cubicBezTo>
                    <a:pt x="1472" y="481683"/>
                    <a:pt x="0" y="479923"/>
                    <a:pt x="0" y="477577"/>
                  </a:cubicBezTo>
                  <a:cubicBezTo>
                    <a:pt x="0" y="475231"/>
                    <a:pt x="1472" y="473472"/>
                    <a:pt x="3434" y="473472"/>
                  </a:cubicBezTo>
                  <a:close/>
                  <a:moveTo>
                    <a:pt x="3434" y="459788"/>
                  </a:moveTo>
                  <a:cubicBezTo>
                    <a:pt x="3434" y="459788"/>
                    <a:pt x="3434" y="459788"/>
                    <a:pt x="48567" y="459788"/>
                  </a:cubicBezTo>
                  <a:cubicBezTo>
                    <a:pt x="50039" y="459788"/>
                    <a:pt x="52001" y="461547"/>
                    <a:pt x="52001" y="463893"/>
                  </a:cubicBezTo>
                  <a:cubicBezTo>
                    <a:pt x="52001" y="466239"/>
                    <a:pt x="50039" y="467999"/>
                    <a:pt x="48567" y="467999"/>
                  </a:cubicBezTo>
                  <a:cubicBezTo>
                    <a:pt x="48567" y="467999"/>
                    <a:pt x="48567" y="467999"/>
                    <a:pt x="3434" y="467999"/>
                  </a:cubicBezTo>
                  <a:cubicBezTo>
                    <a:pt x="1472" y="467999"/>
                    <a:pt x="0" y="466239"/>
                    <a:pt x="0" y="463893"/>
                  </a:cubicBezTo>
                  <a:cubicBezTo>
                    <a:pt x="0" y="461547"/>
                    <a:pt x="1472" y="459788"/>
                    <a:pt x="3434" y="459788"/>
                  </a:cubicBezTo>
                  <a:close/>
                  <a:moveTo>
                    <a:pt x="3434" y="426946"/>
                  </a:moveTo>
                  <a:cubicBezTo>
                    <a:pt x="3434" y="426946"/>
                    <a:pt x="3434" y="426946"/>
                    <a:pt x="48567" y="426946"/>
                  </a:cubicBezTo>
                  <a:cubicBezTo>
                    <a:pt x="50039" y="426946"/>
                    <a:pt x="52001" y="428705"/>
                    <a:pt x="52001" y="431051"/>
                  </a:cubicBezTo>
                  <a:cubicBezTo>
                    <a:pt x="52001" y="433397"/>
                    <a:pt x="50039" y="435157"/>
                    <a:pt x="48567" y="435157"/>
                  </a:cubicBezTo>
                  <a:cubicBezTo>
                    <a:pt x="48567" y="435157"/>
                    <a:pt x="48567" y="435157"/>
                    <a:pt x="3434" y="435157"/>
                  </a:cubicBezTo>
                  <a:cubicBezTo>
                    <a:pt x="1472" y="435157"/>
                    <a:pt x="0" y="433397"/>
                    <a:pt x="0" y="431051"/>
                  </a:cubicBezTo>
                  <a:cubicBezTo>
                    <a:pt x="0" y="428705"/>
                    <a:pt x="1472" y="426946"/>
                    <a:pt x="3434" y="426946"/>
                  </a:cubicBezTo>
                  <a:close/>
                  <a:moveTo>
                    <a:pt x="3434" y="413261"/>
                  </a:moveTo>
                  <a:cubicBezTo>
                    <a:pt x="3434" y="413261"/>
                    <a:pt x="3434" y="413261"/>
                    <a:pt x="48567" y="413261"/>
                  </a:cubicBezTo>
                  <a:cubicBezTo>
                    <a:pt x="50039" y="413261"/>
                    <a:pt x="52001" y="415020"/>
                    <a:pt x="52001" y="417366"/>
                  </a:cubicBezTo>
                  <a:cubicBezTo>
                    <a:pt x="52001" y="419712"/>
                    <a:pt x="50039" y="421472"/>
                    <a:pt x="48567" y="421472"/>
                  </a:cubicBezTo>
                  <a:cubicBezTo>
                    <a:pt x="48567" y="421472"/>
                    <a:pt x="48567" y="421472"/>
                    <a:pt x="3434" y="421472"/>
                  </a:cubicBezTo>
                  <a:cubicBezTo>
                    <a:pt x="1472" y="421472"/>
                    <a:pt x="0" y="419712"/>
                    <a:pt x="0" y="417366"/>
                  </a:cubicBezTo>
                  <a:cubicBezTo>
                    <a:pt x="0" y="415020"/>
                    <a:pt x="1472" y="413261"/>
                    <a:pt x="3434" y="413261"/>
                  </a:cubicBezTo>
                  <a:close/>
                  <a:moveTo>
                    <a:pt x="3434" y="380419"/>
                  </a:moveTo>
                  <a:cubicBezTo>
                    <a:pt x="3434" y="380419"/>
                    <a:pt x="3434" y="380419"/>
                    <a:pt x="48567" y="380419"/>
                  </a:cubicBezTo>
                  <a:cubicBezTo>
                    <a:pt x="50039" y="380419"/>
                    <a:pt x="52001" y="382178"/>
                    <a:pt x="52001" y="384524"/>
                  </a:cubicBezTo>
                  <a:cubicBezTo>
                    <a:pt x="52001" y="386870"/>
                    <a:pt x="50039" y="388630"/>
                    <a:pt x="48567" y="388630"/>
                  </a:cubicBezTo>
                  <a:cubicBezTo>
                    <a:pt x="48567" y="388630"/>
                    <a:pt x="48567" y="388630"/>
                    <a:pt x="3434" y="388630"/>
                  </a:cubicBezTo>
                  <a:cubicBezTo>
                    <a:pt x="1472" y="388630"/>
                    <a:pt x="0" y="386870"/>
                    <a:pt x="0" y="384524"/>
                  </a:cubicBezTo>
                  <a:cubicBezTo>
                    <a:pt x="0" y="382178"/>
                    <a:pt x="1472" y="380419"/>
                    <a:pt x="3434" y="380419"/>
                  </a:cubicBezTo>
                  <a:close/>
                  <a:moveTo>
                    <a:pt x="3434" y="366736"/>
                  </a:moveTo>
                  <a:cubicBezTo>
                    <a:pt x="3434" y="366736"/>
                    <a:pt x="3434" y="366736"/>
                    <a:pt x="48567" y="366736"/>
                  </a:cubicBezTo>
                  <a:cubicBezTo>
                    <a:pt x="50039" y="366736"/>
                    <a:pt x="52001" y="368495"/>
                    <a:pt x="52001" y="370841"/>
                  </a:cubicBezTo>
                  <a:cubicBezTo>
                    <a:pt x="52001" y="373187"/>
                    <a:pt x="50039" y="374947"/>
                    <a:pt x="48567" y="374947"/>
                  </a:cubicBezTo>
                  <a:cubicBezTo>
                    <a:pt x="48567" y="374947"/>
                    <a:pt x="48567" y="374947"/>
                    <a:pt x="3434" y="374947"/>
                  </a:cubicBezTo>
                  <a:cubicBezTo>
                    <a:pt x="1472" y="374947"/>
                    <a:pt x="0" y="373187"/>
                    <a:pt x="0" y="370841"/>
                  </a:cubicBezTo>
                  <a:cubicBezTo>
                    <a:pt x="0" y="368495"/>
                    <a:pt x="1472" y="366736"/>
                    <a:pt x="3434" y="366736"/>
                  </a:cubicBezTo>
                  <a:close/>
                  <a:moveTo>
                    <a:pt x="3434" y="336630"/>
                  </a:moveTo>
                  <a:cubicBezTo>
                    <a:pt x="3434" y="336630"/>
                    <a:pt x="3434" y="336630"/>
                    <a:pt x="48567" y="336630"/>
                  </a:cubicBezTo>
                  <a:cubicBezTo>
                    <a:pt x="50039" y="336630"/>
                    <a:pt x="52001" y="337803"/>
                    <a:pt x="52001" y="339367"/>
                  </a:cubicBezTo>
                  <a:cubicBezTo>
                    <a:pt x="52001" y="340931"/>
                    <a:pt x="50039" y="342104"/>
                    <a:pt x="48567" y="342104"/>
                  </a:cubicBezTo>
                  <a:cubicBezTo>
                    <a:pt x="48567" y="342104"/>
                    <a:pt x="48567" y="342104"/>
                    <a:pt x="3434" y="342104"/>
                  </a:cubicBezTo>
                  <a:cubicBezTo>
                    <a:pt x="1472" y="342104"/>
                    <a:pt x="0" y="340931"/>
                    <a:pt x="0" y="339367"/>
                  </a:cubicBezTo>
                  <a:cubicBezTo>
                    <a:pt x="0" y="337803"/>
                    <a:pt x="1472" y="336630"/>
                    <a:pt x="3434" y="336630"/>
                  </a:cubicBezTo>
                  <a:close/>
                  <a:moveTo>
                    <a:pt x="3434" y="322947"/>
                  </a:moveTo>
                  <a:cubicBezTo>
                    <a:pt x="3434" y="322947"/>
                    <a:pt x="3434" y="322947"/>
                    <a:pt x="48567" y="322947"/>
                  </a:cubicBezTo>
                  <a:cubicBezTo>
                    <a:pt x="50039" y="322947"/>
                    <a:pt x="52001" y="324120"/>
                    <a:pt x="52001" y="325684"/>
                  </a:cubicBezTo>
                  <a:cubicBezTo>
                    <a:pt x="52001" y="327248"/>
                    <a:pt x="50039" y="328421"/>
                    <a:pt x="48567" y="328421"/>
                  </a:cubicBezTo>
                  <a:cubicBezTo>
                    <a:pt x="48567" y="328421"/>
                    <a:pt x="48567" y="328421"/>
                    <a:pt x="3434" y="328421"/>
                  </a:cubicBezTo>
                  <a:cubicBezTo>
                    <a:pt x="1472" y="328421"/>
                    <a:pt x="0" y="327248"/>
                    <a:pt x="0" y="325684"/>
                  </a:cubicBezTo>
                  <a:cubicBezTo>
                    <a:pt x="0" y="324120"/>
                    <a:pt x="1472" y="322947"/>
                    <a:pt x="3434" y="322947"/>
                  </a:cubicBezTo>
                  <a:close/>
                  <a:moveTo>
                    <a:pt x="3434" y="290104"/>
                  </a:moveTo>
                  <a:cubicBezTo>
                    <a:pt x="3434" y="290104"/>
                    <a:pt x="3434" y="290104"/>
                    <a:pt x="48567" y="290104"/>
                  </a:cubicBezTo>
                  <a:cubicBezTo>
                    <a:pt x="50039" y="290104"/>
                    <a:pt x="52001" y="291277"/>
                    <a:pt x="52001" y="292841"/>
                  </a:cubicBezTo>
                  <a:cubicBezTo>
                    <a:pt x="52001" y="294405"/>
                    <a:pt x="50039" y="295578"/>
                    <a:pt x="48567" y="295578"/>
                  </a:cubicBezTo>
                  <a:cubicBezTo>
                    <a:pt x="48567" y="295578"/>
                    <a:pt x="48567" y="295578"/>
                    <a:pt x="3434" y="295578"/>
                  </a:cubicBezTo>
                  <a:cubicBezTo>
                    <a:pt x="1472" y="295578"/>
                    <a:pt x="0" y="294405"/>
                    <a:pt x="0" y="292841"/>
                  </a:cubicBezTo>
                  <a:cubicBezTo>
                    <a:pt x="0" y="291277"/>
                    <a:pt x="1472" y="290104"/>
                    <a:pt x="3434" y="290104"/>
                  </a:cubicBezTo>
                  <a:close/>
                  <a:moveTo>
                    <a:pt x="3434" y="276419"/>
                  </a:moveTo>
                  <a:cubicBezTo>
                    <a:pt x="3434" y="276419"/>
                    <a:pt x="3434" y="276419"/>
                    <a:pt x="48567" y="276419"/>
                  </a:cubicBezTo>
                  <a:cubicBezTo>
                    <a:pt x="50039" y="276419"/>
                    <a:pt x="52001" y="277592"/>
                    <a:pt x="52001" y="279156"/>
                  </a:cubicBezTo>
                  <a:cubicBezTo>
                    <a:pt x="52001" y="280720"/>
                    <a:pt x="50039" y="281893"/>
                    <a:pt x="48567" y="281893"/>
                  </a:cubicBezTo>
                  <a:cubicBezTo>
                    <a:pt x="48567" y="281893"/>
                    <a:pt x="48567" y="281893"/>
                    <a:pt x="3434" y="281893"/>
                  </a:cubicBezTo>
                  <a:cubicBezTo>
                    <a:pt x="1472" y="281893"/>
                    <a:pt x="0" y="280720"/>
                    <a:pt x="0" y="279156"/>
                  </a:cubicBezTo>
                  <a:cubicBezTo>
                    <a:pt x="0" y="277592"/>
                    <a:pt x="1472" y="276419"/>
                    <a:pt x="3434" y="276419"/>
                  </a:cubicBezTo>
                  <a:close/>
                  <a:moveTo>
                    <a:pt x="3434" y="243577"/>
                  </a:moveTo>
                  <a:cubicBezTo>
                    <a:pt x="3434" y="243577"/>
                    <a:pt x="3434" y="243577"/>
                    <a:pt x="48567" y="243577"/>
                  </a:cubicBezTo>
                  <a:cubicBezTo>
                    <a:pt x="50039" y="243577"/>
                    <a:pt x="52001" y="244750"/>
                    <a:pt x="52001" y="246314"/>
                  </a:cubicBezTo>
                  <a:cubicBezTo>
                    <a:pt x="52001" y="247878"/>
                    <a:pt x="50039" y="249051"/>
                    <a:pt x="48567" y="249051"/>
                  </a:cubicBezTo>
                  <a:cubicBezTo>
                    <a:pt x="48567" y="249051"/>
                    <a:pt x="48567" y="249051"/>
                    <a:pt x="3434" y="249051"/>
                  </a:cubicBezTo>
                  <a:cubicBezTo>
                    <a:pt x="1472" y="249051"/>
                    <a:pt x="0" y="247878"/>
                    <a:pt x="0" y="246314"/>
                  </a:cubicBezTo>
                  <a:cubicBezTo>
                    <a:pt x="0" y="244750"/>
                    <a:pt x="1472" y="243577"/>
                    <a:pt x="3434" y="243577"/>
                  </a:cubicBezTo>
                  <a:close/>
                  <a:moveTo>
                    <a:pt x="3434" y="229894"/>
                  </a:moveTo>
                  <a:cubicBezTo>
                    <a:pt x="3434" y="229894"/>
                    <a:pt x="3434" y="229894"/>
                    <a:pt x="48567" y="229894"/>
                  </a:cubicBezTo>
                  <a:cubicBezTo>
                    <a:pt x="50039" y="229894"/>
                    <a:pt x="52001" y="231067"/>
                    <a:pt x="52001" y="232631"/>
                  </a:cubicBezTo>
                  <a:cubicBezTo>
                    <a:pt x="52001" y="234195"/>
                    <a:pt x="50039" y="235368"/>
                    <a:pt x="48567" y="235368"/>
                  </a:cubicBezTo>
                  <a:cubicBezTo>
                    <a:pt x="48567" y="235368"/>
                    <a:pt x="48567" y="235368"/>
                    <a:pt x="3434" y="235368"/>
                  </a:cubicBezTo>
                  <a:cubicBezTo>
                    <a:pt x="1472" y="235368"/>
                    <a:pt x="0" y="234195"/>
                    <a:pt x="0" y="232631"/>
                  </a:cubicBezTo>
                  <a:cubicBezTo>
                    <a:pt x="0" y="231067"/>
                    <a:pt x="1472" y="229894"/>
                    <a:pt x="3434" y="229894"/>
                  </a:cubicBezTo>
                  <a:close/>
                  <a:moveTo>
                    <a:pt x="3434" y="197052"/>
                  </a:moveTo>
                  <a:cubicBezTo>
                    <a:pt x="3434" y="197052"/>
                    <a:pt x="3434" y="197052"/>
                    <a:pt x="48567" y="197052"/>
                  </a:cubicBezTo>
                  <a:cubicBezTo>
                    <a:pt x="50039" y="197052"/>
                    <a:pt x="52001" y="198811"/>
                    <a:pt x="52001" y="201157"/>
                  </a:cubicBezTo>
                  <a:cubicBezTo>
                    <a:pt x="52001" y="203503"/>
                    <a:pt x="50039" y="205263"/>
                    <a:pt x="48567" y="205263"/>
                  </a:cubicBezTo>
                  <a:cubicBezTo>
                    <a:pt x="48567" y="205263"/>
                    <a:pt x="48567" y="205263"/>
                    <a:pt x="3434" y="205263"/>
                  </a:cubicBezTo>
                  <a:cubicBezTo>
                    <a:pt x="1472" y="205263"/>
                    <a:pt x="0" y="203503"/>
                    <a:pt x="0" y="201157"/>
                  </a:cubicBezTo>
                  <a:cubicBezTo>
                    <a:pt x="0" y="198811"/>
                    <a:pt x="1472" y="197052"/>
                    <a:pt x="3434" y="197052"/>
                  </a:cubicBezTo>
                  <a:close/>
                  <a:moveTo>
                    <a:pt x="3434" y="183367"/>
                  </a:moveTo>
                  <a:cubicBezTo>
                    <a:pt x="3434" y="183367"/>
                    <a:pt x="3434" y="183367"/>
                    <a:pt x="48567" y="183367"/>
                  </a:cubicBezTo>
                  <a:cubicBezTo>
                    <a:pt x="50039" y="183367"/>
                    <a:pt x="52001" y="185126"/>
                    <a:pt x="52001" y="187472"/>
                  </a:cubicBezTo>
                  <a:cubicBezTo>
                    <a:pt x="52001" y="189818"/>
                    <a:pt x="50039" y="191578"/>
                    <a:pt x="48567" y="191578"/>
                  </a:cubicBezTo>
                  <a:cubicBezTo>
                    <a:pt x="48567" y="191578"/>
                    <a:pt x="48567" y="191578"/>
                    <a:pt x="3434" y="191578"/>
                  </a:cubicBezTo>
                  <a:cubicBezTo>
                    <a:pt x="1472" y="191578"/>
                    <a:pt x="0" y="189818"/>
                    <a:pt x="0" y="187472"/>
                  </a:cubicBezTo>
                  <a:cubicBezTo>
                    <a:pt x="0" y="185126"/>
                    <a:pt x="1472" y="183367"/>
                    <a:pt x="3434" y="183367"/>
                  </a:cubicBezTo>
                  <a:close/>
                  <a:moveTo>
                    <a:pt x="3434" y="150525"/>
                  </a:moveTo>
                  <a:cubicBezTo>
                    <a:pt x="3434" y="150525"/>
                    <a:pt x="3434" y="150525"/>
                    <a:pt x="48567" y="150525"/>
                  </a:cubicBezTo>
                  <a:cubicBezTo>
                    <a:pt x="50039" y="150525"/>
                    <a:pt x="52001" y="152284"/>
                    <a:pt x="52001" y="154630"/>
                  </a:cubicBezTo>
                  <a:cubicBezTo>
                    <a:pt x="52001" y="156976"/>
                    <a:pt x="50039" y="158736"/>
                    <a:pt x="48567" y="158736"/>
                  </a:cubicBezTo>
                  <a:cubicBezTo>
                    <a:pt x="48567" y="158736"/>
                    <a:pt x="48567" y="158736"/>
                    <a:pt x="3434" y="158736"/>
                  </a:cubicBezTo>
                  <a:cubicBezTo>
                    <a:pt x="1472" y="158736"/>
                    <a:pt x="0" y="156976"/>
                    <a:pt x="0" y="154630"/>
                  </a:cubicBezTo>
                  <a:cubicBezTo>
                    <a:pt x="0" y="152284"/>
                    <a:pt x="1472" y="150525"/>
                    <a:pt x="3434" y="150525"/>
                  </a:cubicBezTo>
                  <a:close/>
                  <a:moveTo>
                    <a:pt x="3434" y="136841"/>
                  </a:moveTo>
                  <a:cubicBezTo>
                    <a:pt x="3434" y="136841"/>
                    <a:pt x="3434" y="136841"/>
                    <a:pt x="48567" y="136841"/>
                  </a:cubicBezTo>
                  <a:cubicBezTo>
                    <a:pt x="50039" y="136841"/>
                    <a:pt x="52001" y="138600"/>
                    <a:pt x="52001" y="140946"/>
                  </a:cubicBezTo>
                  <a:cubicBezTo>
                    <a:pt x="52001" y="143292"/>
                    <a:pt x="50039" y="145052"/>
                    <a:pt x="48567" y="145052"/>
                  </a:cubicBezTo>
                  <a:cubicBezTo>
                    <a:pt x="48567" y="145052"/>
                    <a:pt x="48567" y="145052"/>
                    <a:pt x="3434" y="145052"/>
                  </a:cubicBezTo>
                  <a:cubicBezTo>
                    <a:pt x="1472" y="145052"/>
                    <a:pt x="0" y="143292"/>
                    <a:pt x="0" y="140946"/>
                  </a:cubicBezTo>
                  <a:cubicBezTo>
                    <a:pt x="0" y="138600"/>
                    <a:pt x="1472" y="136841"/>
                    <a:pt x="3434" y="136841"/>
                  </a:cubicBezTo>
                  <a:close/>
                  <a:moveTo>
                    <a:pt x="3434" y="103999"/>
                  </a:moveTo>
                  <a:cubicBezTo>
                    <a:pt x="3434" y="103999"/>
                    <a:pt x="3434" y="103999"/>
                    <a:pt x="48567" y="103999"/>
                  </a:cubicBezTo>
                  <a:cubicBezTo>
                    <a:pt x="50039" y="103999"/>
                    <a:pt x="52001" y="105758"/>
                    <a:pt x="52001" y="108104"/>
                  </a:cubicBezTo>
                  <a:cubicBezTo>
                    <a:pt x="52001" y="110450"/>
                    <a:pt x="50039" y="112210"/>
                    <a:pt x="48567" y="112210"/>
                  </a:cubicBezTo>
                  <a:cubicBezTo>
                    <a:pt x="48567" y="112210"/>
                    <a:pt x="48567" y="112210"/>
                    <a:pt x="3434" y="112210"/>
                  </a:cubicBezTo>
                  <a:cubicBezTo>
                    <a:pt x="1472" y="112210"/>
                    <a:pt x="0" y="110450"/>
                    <a:pt x="0" y="108104"/>
                  </a:cubicBezTo>
                  <a:cubicBezTo>
                    <a:pt x="0" y="105758"/>
                    <a:pt x="1472" y="103999"/>
                    <a:pt x="3434" y="103999"/>
                  </a:cubicBezTo>
                  <a:close/>
                  <a:moveTo>
                    <a:pt x="3434" y="90314"/>
                  </a:moveTo>
                  <a:cubicBezTo>
                    <a:pt x="3434" y="90314"/>
                    <a:pt x="3434" y="90314"/>
                    <a:pt x="48567" y="90314"/>
                  </a:cubicBezTo>
                  <a:cubicBezTo>
                    <a:pt x="50039" y="90314"/>
                    <a:pt x="52001" y="92073"/>
                    <a:pt x="52001" y="94419"/>
                  </a:cubicBezTo>
                  <a:cubicBezTo>
                    <a:pt x="52001" y="96765"/>
                    <a:pt x="50039" y="98525"/>
                    <a:pt x="48567" y="98525"/>
                  </a:cubicBezTo>
                  <a:cubicBezTo>
                    <a:pt x="48567" y="98525"/>
                    <a:pt x="48567" y="98525"/>
                    <a:pt x="3434" y="98525"/>
                  </a:cubicBezTo>
                  <a:cubicBezTo>
                    <a:pt x="1472" y="98525"/>
                    <a:pt x="0" y="96765"/>
                    <a:pt x="0" y="94419"/>
                  </a:cubicBezTo>
                  <a:cubicBezTo>
                    <a:pt x="0" y="92073"/>
                    <a:pt x="1472" y="90314"/>
                    <a:pt x="3434" y="90314"/>
                  </a:cubicBezTo>
                  <a:close/>
                  <a:moveTo>
                    <a:pt x="3434" y="60210"/>
                  </a:moveTo>
                  <a:cubicBezTo>
                    <a:pt x="3434" y="60210"/>
                    <a:pt x="3434" y="60210"/>
                    <a:pt x="48567" y="60210"/>
                  </a:cubicBezTo>
                  <a:cubicBezTo>
                    <a:pt x="50039" y="60210"/>
                    <a:pt x="52001" y="61383"/>
                    <a:pt x="52001" y="62947"/>
                  </a:cubicBezTo>
                  <a:cubicBezTo>
                    <a:pt x="52001" y="64511"/>
                    <a:pt x="50039" y="65684"/>
                    <a:pt x="48567" y="65684"/>
                  </a:cubicBezTo>
                  <a:cubicBezTo>
                    <a:pt x="48567" y="65684"/>
                    <a:pt x="48567" y="65684"/>
                    <a:pt x="3434" y="65684"/>
                  </a:cubicBezTo>
                  <a:cubicBezTo>
                    <a:pt x="1472" y="65684"/>
                    <a:pt x="0" y="64511"/>
                    <a:pt x="0" y="62947"/>
                  </a:cubicBezTo>
                  <a:cubicBezTo>
                    <a:pt x="0" y="61383"/>
                    <a:pt x="1472" y="60210"/>
                    <a:pt x="3434" y="60210"/>
                  </a:cubicBezTo>
                  <a:close/>
                  <a:moveTo>
                    <a:pt x="3434" y="46525"/>
                  </a:moveTo>
                  <a:cubicBezTo>
                    <a:pt x="3434" y="46525"/>
                    <a:pt x="3434" y="46525"/>
                    <a:pt x="48567" y="46525"/>
                  </a:cubicBezTo>
                  <a:cubicBezTo>
                    <a:pt x="50039" y="46525"/>
                    <a:pt x="52001" y="47698"/>
                    <a:pt x="52001" y="49262"/>
                  </a:cubicBezTo>
                  <a:cubicBezTo>
                    <a:pt x="52001" y="50826"/>
                    <a:pt x="50039" y="51999"/>
                    <a:pt x="48567" y="51999"/>
                  </a:cubicBezTo>
                  <a:cubicBezTo>
                    <a:pt x="48567" y="51999"/>
                    <a:pt x="48567" y="51999"/>
                    <a:pt x="3434" y="51999"/>
                  </a:cubicBezTo>
                  <a:cubicBezTo>
                    <a:pt x="1472" y="51999"/>
                    <a:pt x="0" y="50826"/>
                    <a:pt x="0" y="49262"/>
                  </a:cubicBezTo>
                  <a:cubicBezTo>
                    <a:pt x="0" y="47698"/>
                    <a:pt x="1472" y="46525"/>
                    <a:pt x="3434" y="46525"/>
                  </a:cubicBezTo>
                  <a:close/>
                  <a:moveTo>
                    <a:pt x="3434" y="13683"/>
                  </a:moveTo>
                  <a:cubicBezTo>
                    <a:pt x="3434" y="13683"/>
                    <a:pt x="3434" y="13683"/>
                    <a:pt x="48567" y="13683"/>
                  </a:cubicBezTo>
                  <a:cubicBezTo>
                    <a:pt x="50039" y="13683"/>
                    <a:pt x="52001" y="14856"/>
                    <a:pt x="52001" y="16420"/>
                  </a:cubicBezTo>
                  <a:cubicBezTo>
                    <a:pt x="52001" y="17984"/>
                    <a:pt x="50039" y="19157"/>
                    <a:pt x="48567" y="19157"/>
                  </a:cubicBezTo>
                  <a:cubicBezTo>
                    <a:pt x="48567" y="19157"/>
                    <a:pt x="48567" y="19157"/>
                    <a:pt x="3434" y="19157"/>
                  </a:cubicBezTo>
                  <a:cubicBezTo>
                    <a:pt x="1472" y="19157"/>
                    <a:pt x="0" y="17984"/>
                    <a:pt x="0" y="16420"/>
                  </a:cubicBezTo>
                  <a:cubicBezTo>
                    <a:pt x="0" y="14856"/>
                    <a:pt x="1472" y="13683"/>
                    <a:pt x="3434" y="13683"/>
                  </a:cubicBezTo>
                  <a:close/>
                  <a:moveTo>
                    <a:pt x="3434" y="0"/>
                  </a:moveTo>
                  <a:cubicBezTo>
                    <a:pt x="3434" y="0"/>
                    <a:pt x="3434" y="0"/>
                    <a:pt x="48567" y="0"/>
                  </a:cubicBezTo>
                  <a:cubicBezTo>
                    <a:pt x="50039" y="0"/>
                    <a:pt x="52001" y="1173"/>
                    <a:pt x="52001" y="2737"/>
                  </a:cubicBezTo>
                  <a:cubicBezTo>
                    <a:pt x="52001" y="4301"/>
                    <a:pt x="50039" y="5474"/>
                    <a:pt x="48567" y="5474"/>
                  </a:cubicBezTo>
                  <a:cubicBezTo>
                    <a:pt x="48567" y="5474"/>
                    <a:pt x="48567" y="5474"/>
                    <a:pt x="3434" y="5474"/>
                  </a:cubicBezTo>
                  <a:cubicBezTo>
                    <a:pt x="1472" y="5474"/>
                    <a:pt x="0" y="4301"/>
                    <a:pt x="0" y="2737"/>
                  </a:cubicBezTo>
                  <a:cubicBezTo>
                    <a:pt x="0" y="1173"/>
                    <a:pt x="1472" y="0"/>
                    <a:pt x="3434" y="0"/>
                  </a:cubicBezTo>
                  <a:close/>
                </a:path>
              </a:pathLst>
            </a:custGeom>
            <a:solidFill>
              <a:schemeClr val="accent4"/>
            </a:solidFill>
            <a:ln>
              <a:noFill/>
            </a:ln>
          </p:spPr>
          <p:txBody>
            <a:bodyPr vert="horz" wrap="square" lIns="91440" tIns="45720" rIns="91440" bIns="45720" numCol="1" anchor="t" anchorCtr="0" compatLnSpc="1">
              <a:prstTxWarp prst="textNoShape">
                <a:avLst/>
              </a:prstTxWarp>
              <a:noAutofit/>
            </a:bodyPr>
            <a:lstStyle/>
            <a:p>
              <a:endParaRPr lang="en-US"/>
            </a:p>
          </p:txBody>
        </p:sp>
        <p:sp>
          <p:nvSpPr>
            <p:cNvPr id="558" name="Freeform 568"/>
            <p:cNvSpPr>
              <a:spLocks/>
            </p:cNvSpPr>
            <p:nvPr/>
          </p:nvSpPr>
          <p:spPr bwMode="auto">
            <a:xfrm>
              <a:off x="2265120" y="1742054"/>
              <a:ext cx="751185" cy="751185"/>
            </a:xfrm>
            <a:custGeom>
              <a:avLst/>
              <a:gdLst>
                <a:gd name="T0" fmla="*/ 75 w 75"/>
                <a:gd name="T1" fmla="*/ 5 h 75"/>
                <a:gd name="T2" fmla="*/ 12 w 75"/>
                <a:gd name="T3" fmla="*/ 68 h 75"/>
                <a:gd name="T4" fmla="*/ 0 w 75"/>
                <a:gd name="T5" fmla="*/ 75 h 75"/>
                <a:gd name="T6" fmla="*/ 7 w 75"/>
                <a:gd name="T7" fmla="*/ 63 h 75"/>
                <a:gd name="T8" fmla="*/ 70 w 75"/>
                <a:gd name="T9" fmla="*/ 0 h 75"/>
                <a:gd name="T10" fmla="*/ 75 w 75"/>
                <a:gd name="T11" fmla="*/ 5 h 75"/>
              </a:gdLst>
              <a:ahLst/>
              <a:cxnLst>
                <a:cxn ang="0">
                  <a:pos x="T0" y="T1"/>
                </a:cxn>
                <a:cxn ang="0">
                  <a:pos x="T2" y="T3"/>
                </a:cxn>
                <a:cxn ang="0">
                  <a:pos x="T4" y="T5"/>
                </a:cxn>
                <a:cxn ang="0">
                  <a:pos x="T6" y="T7"/>
                </a:cxn>
                <a:cxn ang="0">
                  <a:pos x="T8" y="T9"/>
                </a:cxn>
                <a:cxn ang="0">
                  <a:pos x="T10" y="T11"/>
                </a:cxn>
              </a:cxnLst>
              <a:rect l="0" t="0" r="r" b="b"/>
              <a:pathLst>
                <a:path w="75" h="75">
                  <a:moveTo>
                    <a:pt x="75" y="5"/>
                  </a:moveTo>
                  <a:lnTo>
                    <a:pt x="12" y="68"/>
                  </a:lnTo>
                  <a:lnTo>
                    <a:pt x="0" y="75"/>
                  </a:lnTo>
                  <a:lnTo>
                    <a:pt x="7" y="63"/>
                  </a:lnTo>
                  <a:lnTo>
                    <a:pt x="70" y="0"/>
                  </a:lnTo>
                  <a:lnTo>
                    <a:pt x="75" y="5"/>
                  </a:lnTo>
                  <a:close/>
                </a:path>
              </a:pathLst>
            </a:custGeom>
            <a:solidFill>
              <a:schemeClr val="accent5">
                <a:lumMod val="40000"/>
                <a:lumOff val="6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59" name="Freeform 569"/>
            <p:cNvSpPr>
              <a:spLocks/>
            </p:cNvSpPr>
            <p:nvPr/>
          </p:nvSpPr>
          <p:spPr bwMode="auto">
            <a:xfrm>
              <a:off x="2966219" y="1451602"/>
              <a:ext cx="340537" cy="340537"/>
            </a:xfrm>
            <a:custGeom>
              <a:avLst/>
              <a:gdLst>
                <a:gd name="T0" fmla="*/ 160 w 195"/>
                <a:gd name="T1" fmla="*/ 7 h 195"/>
                <a:gd name="T2" fmla="*/ 187 w 195"/>
                <a:gd name="T3" fmla="*/ 8 h 195"/>
                <a:gd name="T4" fmla="*/ 187 w 195"/>
                <a:gd name="T5" fmla="*/ 8 h 195"/>
                <a:gd name="T6" fmla="*/ 188 w 195"/>
                <a:gd name="T7" fmla="*/ 35 h 195"/>
                <a:gd name="T8" fmla="*/ 28 w 195"/>
                <a:gd name="T9" fmla="*/ 195 h 195"/>
                <a:gd name="T10" fmla="*/ 0 w 195"/>
                <a:gd name="T11" fmla="*/ 167 h 195"/>
                <a:gd name="T12" fmla="*/ 160 w 195"/>
                <a:gd name="T13" fmla="*/ 7 h 195"/>
              </a:gdLst>
              <a:ahLst/>
              <a:cxnLst>
                <a:cxn ang="0">
                  <a:pos x="T0" y="T1"/>
                </a:cxn>
                <a:cxn ang="0">
                  <a:pos x="T2" y="T3"/>
                </a:cxn>
                <a:cxn ang="0">
                  <a:pos x="T4" y="T5"/>
                </a:cxn>
                <a:cxn ang="0">
                  <a:pos x="T6" y="T7"/>
                </a:cxn>
                <a:cxn ang="0">
                  <a:pos x="T8" y="T9"/>
                </a:cxn>
                <a:cxn ang="0">
                  <a:pos x="T10" y="T11"/>
                </a:cxn>
                <a:cxn ang="0">
                  <a:pos x="T12" y="T13"/>
                </a:cxn>
              </a:cxnLst>
              <a:rect l="0" t="0" r="r" b="b"/>
              <a:pathLst>
                <a:path w="195" h="195">
                  <a:moveTo>
                    <a:pt x="160" y="7"/>
                  </a:moveTo>
                  <a:cubicBezTo>
                    <a:pt x="167" y="0"/>
                    <a:pt x="179" y="1"/>
                    <a:pt x="187" y="8"/>
                  </a:cubicBezTo>
                  <a:cubicBezTo>
                    <a:pt x="187" y="8"/>
                    <a:pt x="187" y="8"/>
                    <a:pt x="187" y="8"/>
                  </a:cubicBezTo>
                  <a:cubicBezTo>
                    <a:pt x="194" y="16"/>
                    <a:pt x="195" y="28"/>
                    <a:pt x="188" y="35"/>
                  </a:cubicBezTo>
                  <a:cubicBezTo>
                    <a:pt x="28" y="195"/>
                    <a:pt x="28" y="195"/>
                    <a:pt x="28" y="195"/>
                  </a:cubicBezTo>
                  <a:cubicBezTo>
                    <a:pt x="0" y="167"/>
                    <a:pt x="0" y="167"/>
                    <a:pt x="0" y="167"/>
                  </a:cubicBezTo>
                  <a:lnTo>
                    <a:pt x="160" y="7"/>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560" name="Freeform 570"/>
            <p:cNvSpPr>
              <a:spLocks/>
            </p:cNvSpPr>
            <p:nvPr/>
          </p:nvSpPr>
          <p:spPr bwMode="auto">
            <a:xfrm>
              <a:off x="2355256" y="1501676"/>
              <a:ext cx="901419" cy="901419"/>
            </a:xfrm>
            <a:custGeom>
              <a:avLst/>
              <a:gdLst>
                <a:gd name="T0" fmla="*/ 2 w 510"/>
                <a:gd name="T1" fmla="*/ 499 h 510"/>
                <a:gd name="T2" fmla="*/ 501 w 510"/>
                <a:gd name="T3" fmla="*/ 0 h 510"/>
                <a:gd name="T4" fmla="*/ 510 w 510"/>
                <a:gd name="T5" fmla="*/ 9 h 510"/>
                <a:gd name="T6" fmla="*/ 11 w 510"/>
                <a:gd name="T7" fmla="*/ 508 h 510"/>
                <a:gd name="T8" fmla="*/ 2 w 510"/>
                <a:gd name="T9" fmla="*/ 499 h 510"/>
              </a:gdLst>
              <a:ahLst/>
              <a:cxnLst>
                <a:cxn ang="0">
                  <a:pos x="T0" y="T1"/>
                </a:cxn>
                <a:cxn ang="0">
                  <a:pos x="T2" y="T3"/>
                </a:cxn>
                <a:cxn ang="0">
                  <a:pos x="T4" y="T5"/>
                </a:cxn>
                <a:cxn ang="0">
                  <a:pos x="T6" y="T7"/>
                </a:cxn>
                <a:cxn ang="0">
                  <a:pos x="T8" y="T9"/>
                </a:cxn>
              </a:cxnLst>
              <a:rect l="0" t="0" r="r" b="b"/>
              <a:pathLst>
                <a:path w="510" h="510">
                  <a:moveTo>
                    <a:pt x="2" y="499"/>
                  </a:moveTo>
                  <a:cubicBezTo>
                    <a:pt x="501" y="0"/>
                    <a:pt x="501" y="0"/>
                    <a:pt x="501" y="0"/>
                  </a:cubicBezTo>
                  <a:cubicBezTo>
                    <a:pt x="510" y="9"/>
                    <a:pt x="510" y="9"/>
                    <a:pt x="510" y="9"/>
                  </a:cubicBezTo>
                  <a:cubicBezTo>
                    <a:pt x="11" y="508"/>
                    <a:pt x="11" y="508"/>
                    <a:pt x="11" y="508"/>
                  </a:cubicBezTo>
                  <a:cubicBezTo>
                    <a:pt x="3" y="510"/>
                    <a:pt x="0" y="507"/>
                    <a:pt x="2" y="499"/>
                  </a:cubicBez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61" name="Freeform 571"/>
            <p:cNvSpPr>
              <a:spLocks/>
            </p:cNvSpPr>
            <p:nvPr/>
          </p:nvSpPr>
          <p:spPr bwMode="auto">
            <a:xfrm>
              <a:off x="2335227" y="1481644"/>
              <a:ext cx="901419" cy="911435"/>
            </a:xfrm>
            <a:custGeom>
              <a:avLst/>
              <a:gdLst>
                <a:gd name="T0" fmla="*/ 11 w 510"/>
                <a:gd name="T1" fmla="*/ 508 h 510"/>
                <a:gd name="T2" fmla="*/ 1 w 510"/>
                <a:gd name="T3" fmla="*/ 499 h 510"/>
                <a:gd name="T4" fmla="*/ 501 w 510"/>
                <a:gd name="T5" fmla="*/ 0 h 510"/>
                <a:gd name="T6" fmla="*/ 510 w 510"/>
                <a:gd name="T7" fmla="*/ 9 h 510"/>
                <a:gd name="T8" fmla="*/ 11 w 510"/>
                <a:gd name="T9" fmla="*/ 508 h 510"/>
              </a:gdLst>
              <a:ahLst/>
              <a:cxnLst>
                <a:cxn ang="0">
                  <a:pos x="T0" y="T1"/>
                </a:cxn>
                <a:cxn ang="0">
                  <a:pos x="T2" y="T3"/>
                </a:cxn>
                <a:cxn ang="0">
                  <a:pos x="T4" y="T5"/>
                </a:cxn>
                <a:cxn ang="0">
                  <a:pos x="T6" y="T7"/>
                </a:cxn>
                <a:cxn ang="0">
                  <a:pos x="T8" y="T9"/>
                </a:cxn>
              </a:cxnLst>
              <a:rect l="0" t="0" r="r" b="b"/>
              <a:pathLst>
                <a:path w="510" h="510">
                  <a:moveTo>
                    <a:pt x="11" y="508"/>
                  </a:moveTo>
                  <a:cubicBezTo>
                    <a:pt x="3" y="510"/>
                    <a:pt x="0" y="506"/>
                    <a:pt x="1" y="499"/>
                  </a:cubicBezTo>
                  <a:cubicBezTo>
                    <a:pt x="501" y="0"/>
                    <a:pt x="501" y="0"/>
                    <a:pt x="501" y="0"/>
                  </a:cubicBezTo>
                  <a:cubicBezTo>
                    <a:pt x="510" y="9"/>
                    <a:pt x="510" y="9"/>
                    <a:pt x="510" y="9"/>
                  </a:cubicBezTo>
                  <a:lnTo>
                    <a:pt x="11" y="508"/>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562" name="Freeform 572"/>
            <p:cNvSpPr>
              <a:spLocks/>
            </p:cNvSpPr>
            <p:nvPr/>
          </p:nvSpPr>
          <p:spPr bwMode="auto">
            <a:xfrm>
              <a:off x="2365276" y="1521709"/>
              <a:ext cx="911435" cy="901419"/>
            </a:xfrm>
            <a:custGeom>
              <a:avLst/>
              <a:gdLst>
                <a:gd name="T0" fmla="*/ 11 w 510"/>
                <a:gd name="T1" fmla="*/ 509 h 510"/>
                <a:gd name="T2" fmla="*/ 2 w 510"/>
                <a:gd name="T3" fmla="*/ 499 h 510"/>
                <a:gd name="T4" fmla="*/ 501 w 510"/>
                <a:gd name="T5" fmla="*/ 0 h 510"/>
                <a:gd name="T6" fmla="*/ 510 w 510"/>
                <a:gd name="T7" fmla="*/ 9 h 510"/>
                <a:gd name="T8" fmla="*/ 11 w 510"/>
                <a:gd name="T9" fmla="*/ 509 h 510"/>
              </a:gdLst>
              <a:ahLst/>
              <a:cxnLst>
                <a:cxn ang="0">
                  <a:pos x="T0" y="T1"/>
                </a:cxn>
                <a:cxn ang="0">
                  <a:pos x="T2" y="T3"/>
                </a:cxn>
                <a:cxn ang="0">
                  <a:pos x="T4" y="T5"/>
                </a:cxn>
                <a:cxn ang="0">
                  <a:pos x="T6" y="T7"/>
                </a:cxn>
                <a:cxn ang="0">
                  <a:pos x="T8" y="T9"/>
                </a:cxn>
              </a:cxnLst>
              <a:rect l="0" t="0" r="r" b="b"/>
              <a:pathLst>
                <a:path w="510" h="510">
                  <a:moveTo>
                    <a:pt x="11" y="509"/>
                  </a:moveTo>
                  <a:cubicBezTo>
                    <a:pt x="3" y="510"/>
                    <a:pt x="0" y="507"/>
                    <a:pt x="2" y="499"/>
                  </a:cubicBezTo>
                  <a:cubicBezTo>
                    <a:pt x="501" y="0"/>
                    <a:pt x="501" y="0"/>
                    <a:pt x="501" y="0"/>
                  </a:cubicBezTo>
                  <a:cubicBezTo>
                    <a:pt x="510" y="9"/>
                    <a:pt x="510" y="9"/>
                    <a:pt x="510" y="9"/>
                  </a:cubicBezTo>
                  <a:lnTo>
                    <a:pt x="11" y="509"/>
                  </a:lnTo>
                  <a:close/>
                </a:path>
              </a:pathLst>
            </a:custGeom>
            <a:solidFill>
              <a:schemeClr val="accent1">
                <a:lumMod val="40000"/>
                <a:lumOff val="6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63" name="Freeform 573"/>
            <p:cNvSpPr>
              <a:spLocks/>
            </p:cNvSpPr>
            <p:nvPr/>
          </p:nvSpPr>
          <p:spPr bwMode="auto">
            <a:xfrm>
              <a:off x="2265120" y="2433144"/>
              <a:ext cx="60094" cy="60094"/>
            </a:xfrm>
            <a:custGeom>
              <a:avLst/>
              <a:gdLst>
                <a:gd name="T0" fmla="*/ 31 w 31"/>
                <a:gd name="T1" fmla="*/ 10 h 31"/>
                <a:gd name="T2" fmla="*/ 0 w 31"/>
                <a:gd name="T3" fmla="*/ 31 h 31"/>
                <a:gd name="T4" fmla="*/ 20 w 31"/>
                <a:gd name="T5" fmla="*/ 0 h 31"/>
                <a:gd name="T6" fmla="*/ 26 w 31"/>
                <a:gd name="T7" fmla="*/ 5 h 31"/>
                <a:gd name="T8" fmla="*/ 31 w 31"/>
                <a:gd name="T9" fmla="*/ 10 h 31"/>
              </a:gdLst>
              <a:ahLst/>
              <a:cxnLst>
                <a:cxn ang="0">
                  <a:pos x="T0" y="T1"/>
                </a:cxn>
                <a:cxn ang="0">
                  <a:pos x="T2" y="T3"/>
                </a:cxn>
                <a:cxn ang="0">
                  <a:pos x="T4" y="T5"/>
                </a:cxn>
                <a:cxn ang="0">
                  <a:pos x="T6" y="T7"/>
                </a:cxn>
                <a:cxn ang="0">
                  <a:pos x="T8" y="T9"/>
                </a:cxn>
              </a:cxnLst>
              <a:rect l="0" t="0" r="r" b="b"/>
              <a:pathLst>
                <a:path w="31" h="31">
                  <a:moveTo>
                    <a:pt x="31" y="10"/>
                  </a:moveTo>
                  <a:cubicBezTo>
                    <a:pt x="0" y="31"/>
                    <a:pt x="0" y="31"/>
                    <a:pt x="0" y="31"/>
                  </a:cubicBezTo>
                  <a:cubicBezTo>
                    <a:pt x="20" y="0"/>
                    <a:pt x="20" y="0"/>
                    <a:pt x="20" y="0"/>
                  </a:cubicBezTo>
                  <a:cubicBezTo>
                    <a:pt x="23" y="1"/>
                    <a:pt x="25" y="3"/>
                    <a:pt x="26" y="5"/>
                  </a:cubicBezTo>
                  <a:cubicBezTo>
                    <a:pt x="28" y="6"/>
                    <a:pt x="30" y="8"/>
                    <a:pt x="31" y="10"/>
                  </a:cubicBez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US"/>
            </a:p>
          </p:txBody>
        </p:sp>
        <p:sp>
          <p:nvSpPr>
            <p:cNvPr id="564" name="Freeform 563"/>
            <p:cNvSpPr>
              <a:spLocks/>
            </p:cNvSpPr>
            <p:nvPr/>
          </p:nvSpPr>
          <p:spPr bwMode="auto">
            <a:xfrm>
              <a:off x="3166535" y="1481644"/>
              <a:ext cx="110179" cy="110179"/>
            </a:xfrm>
            <a:custGeom>
              <a:avLst/>
              <a:gdLst>
                <a:gd name="connsiteX0" fmla="*/ 90147 w 110179"/>
                <a:gd name="connsiteY0" fmla="*/ 40065 h 110179"/>
                <a:gd name="connsiteX1" fmla="*/ 110179 w 110179"/>
                <a:gd name="connsiteY1" fmla="*/ 50081 h 110179"/>
                <a:gd name="connsiteX2" fmla="*/ 50081 w 110179"/>
                <a:gd name="connsiteY2" fmla="*/ 110179 h 110179"/>
                <a:gd name="connsiteX3" fmla="*/ 40065 w 110179"/>
                <a:gd name="connsiteY3" fmla="*/ 90146 h 110179"/>
                <a:gd name="connsiteX4" fmla="*/ 60098 w 110179"/>
                <a:gd name="connsiteY4" fmla="*/ 0 h 110179"/>
                <a:gd name="connsiteX5" fmla="*/ 70114 w 110179"/>
                <a:gd name="connsiteY5" fmla="*/ 20032 h 110179"/>
                <a:gd name="connsiteX6" fmla="*/ 90146 w 110179"/>
                <a:gd name="connsiteY6" fmla="*/ 40065 h 110179"/>
                <a:gd name="connsiteX7" fmla="*/ 40064 w 110179"/>
                <a:gd name="connsiteY7" fmla="*/ 90146 h 110179"/>
                <a:gd name="connsiteX8" fmla="*/ 20032 w 110179"/>
                <a:gd name="connsiteY8" fmla="*/ 70114 h 110179"/>
                <a:gd name="connsiteX9" fmla="*/ 20032 w 110179"/>
                <a:gd name="connsiteY9" fmla="*/ 70114 h 110179"/>
                <a:gd name="connsiteX10" fmla="*/ 0 w 110179"/>
                <a:gd name="connsiteY10" fmla="*/ 60098 h 110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0179" h="110179">
                  <a:moveTo>
                    <a:pt x="90147" y="40065"/>
                  </a:moveTo>
                  <a:lnTo>
                    <a:pt x="110179" y="50081"/>
                  </a:lnTo>
                  <a:lnTo>
                    <a:pt x="50081" y="110179"/>
                  </a:lnTo>
                  <a:lnTo>
                    <a:pt x="40065" y="90146"/>
                  </a:lnTo>
                  <a:close/>
                  <a:moveTo>
                    <a:pt x="60098" y="0"/>
                  </a:moveTo>
                  <a:lnTo>
                    <a:pt x="70114" y="20032"/>
                  </a:lnTo>
                  <a:lnTo>
                    <a:pt x="90146" y="40065"/>
                  </a:lnTo>
                  <a:lnTo>
                    <a:pt x="40064" y="90146"/>
                  </a:lnTo>
                  <a:lnTo>
                    <a:pt x="20032" y="70114"/>
                  </a:lnTo>
                  <a:lnTo>
                    <a:pt x="20032" y="70114"/>
                  </a:lnTo>
                  <a:lnTo>
                    <a:pt x="0" y="60098"/>
                  </a:lnTo>
                  <a:close/>
                </a:path>
              </a:pathLst>
            </a:custGeom>
            <a:solidFill>
              <a:schemeClr val="accent5"/>
            </a:solidFill>
            <a:ln>
              <a:noFill/>
            </a:ln>
          </p:spPr>
          <p:txBody>
            <a:bodyPr vert="horz" wrap="square" lIns="91440" tIns="45720" rIns="91440" bIns="45720" numCol="1" anchor="t" anchorCtr="0" compatLnSpc="1">
              <a:prstTxWarp prst="textNoShape">
                <a:avLst/>
              </a:prstTxWarp>
              <a:noAutofit/>
            </a:bodyPr>
            <a:lstStyle/>
            <a:p>
              <a:endParaRPr lang="en-US"/>
            </a:p>
          </p:txBody>
        </p:sp>
        <p:sp>
          <p:nvSpPr>
            <p:cNvPr id="565" name="Rectangle 577"/>
            <p:cNvSpPr>
              <a:spLocks noChangeArrowheads="1"/>
            </p:cNvSpPr>
            <p:nvPr/>
          </p:nvSpPr>
          <p:spPr bwMode="auto">
            <a:xfrm>
              <a:off x="-1841335" y="2322968"/>
              <a:ext cx="220345" cy="220345"/>
            </a:xfrm>
            <a:prstGeom prst="rect">
              <a:avLst/>
            </a:prstGeom>
            <a:solidFill>
              <a:schemeClr val="tx2"/>
            </a:solidFill>
            <a:ln>
              <a:noFill/>
            </a:ln>
          </p:spPr>
          <p:txBody>
            <a:bodyPr vert="horz" wrap="square" lIns="91440" tIns="45720" rIns="91440" bIns="45720" numCol="1" anchor="t" anchorCtr="0" compatLnSpc="1">
              <a:prstTxWarp prst="textNoShape">
                <a:avLst/>
              </a:prstTxWarp>
            </a:bodyPr>
            <a:lstStyle/>
            <a:p>
              <a:endParaRPr lang="en-US"/>
            </a:p>
          </p:txBody>
        </p:sp>
        <p:sp>
          <p:nvSpPr>
            <p:cNvPr id="566" name="Rectangle 578"/>
            <p:cNvSpPr>
              <a:spLocks noChangeArrowheads="1"/>
            </p:cNvSpPr>
            <p:nvPr/>
          </p:nvSpPr>
          <p:spPr bwMode="auto">
            <a:xfrm>
              <a:off x="-1470757" y="2322968"/>
              <a:ext cx="230365" cy="220345"/>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567" name="Rectangle 579"/>
            <p:cNvSpPr>
              <a:spLocks noChangeArrowheads="1"/>
            </p:cNvSpPr>
            <p:nvPr/>
          </p:nvSpPr>
          <p:spPr bwMode="auto">
            <a:xfrm>
              <a:off x="-1090158" y="2322968"/>
              <a:ext cx="220345" cy="220345"/>
            </a:xfrm>
            <a:prstGeom prst="rect">
              <a:avLst/>
            </a:prstGeom>
            <a:solidFill>
              <a:schemeClr val="accent1">
                <a:lumMod val="40000"/>
                <a:lumOff val="6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68" name="Rectangle 580"/>
            <p:cNvSpPr>
              <a:spLocks noChangeArrowheads="1"/>
            </p:cNvSpPr>
            <p:nvPr/>
          </p:nvSpPr>
          <p:spPr bwMode="auto">
            <a:xfrm>
              <a:off x="-719572" y="2322968"/>
              <a:ext cx="220345" cy="220345"/>
            </a:xfrm>
            <a:prstGeom prst="rect">
              <a:avLst/>
            </a:prstGeom>
            <a:solidFill>
              <a:schemeClr val="accent5">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69" name="Rectangle 581"/>
            <p:cNvSpPr>
              <a:spLocks noChangeArrowheads="1"/>
            </p:cNvSpPr>
            <p:nvPr/>
          </p:nvSpPr>
          <p:spPr bwMode="auto">
            <a:xfrm>
              <a:off x="-348993" y="2322968"/>
              <a:ext cx="230365" cy="220345"/>
            </a:xfrm>
            <a:prstGeom prst="rect">
              <a:avLst/>
            </a:pr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570" name="Rectangle 582"/>
            <p:cNvSpPr>
              <a:spLocks noChangeArrowheads="1"/>
            </p:cNvSpPr>
            <p:nvPr/>
          </p:nvSpPr>
          <p:spPr bwMode="auto">
            <a:xfrm>
              <a:off x="31605" y="2322968"/>
              <a:ext cx="220345" cy="220345"/>
            </a:xfrm>
            <a:prstGeom prst="rect">
              <a:avLst/>
            </a:prstGeom>
            <a:solidFill>
              <a:schemeClr val="accent4"/>
            </a:solidFill>
            <a:ln>
              <a:noFill/>
            </a:ln>
          </p:spPr>
          <p:txBody>
            <a:bodyPr vert="horz" wrap="square" lIns="91440" tIns="45720" rIns="91440" bIns="45720" numCol="1" anchor="t" anchorCtr="0" compatLnSpc="1">
              <a:prstTxWarp prst="textNoShape">
                <a:avLst/>
              </a:prstTxWarp>
            </a:bodyPr>
            <a:lstStyle/>
            <a:p>
              <a:endParaRPr lang="en-US"/>
            </a:p>
          </p:txBody>
        </p:sp>
        <p:sp>
          <p:nvSpPr>
            <p:cNvPr id="571" name="Rectangle 583"/>
            <p:cNvSpPr>
              <a:spLocks noChangeArrowheads="1"/>
            </p:cNvSpPr>
            <p:nvPr/>
          </p:nvSpPr>
          <p:spPr bwMode="auto">
            <a:xfrm>
              <a:off x="402191" y="2322968"/>
              <a:ext cx="220345" cy="220345"/>
            </a:xfrm>
            <a:prstGeom prst="rect">
              <a:avLst/>
            </a:prstGeom>
            <a:solidFill>
              <a:schemeClr val="accent4">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72" name="Rectangle 584"/>
            <p:cNvSpPr>
              <a:spLocks noChangeArrowheads="1"/>
            </p:cNvSpPr>
            <p:nvPr/>
          </p:nvSpPr>
          <p:spPr bwMode="auto">
            <a:xfrm>
              <a:off x="772770" y="2322968"/>
              <a:ext cx="220345" cy="220345"/>
            </a:xfrm>
            <a:prstGeom prst="rect">
              <a:avLst/>
            </a:prstGeom>
            <a:solidFill>
              <a:schemeClr val="accent4">
                <a:lumMod val="40000"/>
                <a:lumOff val="60000"/>
              </a:schemeClr>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31" name="TextBox 230"/>
          <p:cNvSpPr txBox="1"/>
          <p:nvPr/>
        </p:nvSpPr>
        <p:spPr>
          <a:xfrm>
            <a:off x="699850" y="2904564"/>
            <a:ext cx="1532622" cy="166584"/>
          </a:xfrm>
          <a:prstGeom prst="rect">
            <a:avLst/>
          </a:prstGeom>
          <a:noFill/>
        </p:spPr>
        <p:txBody>
          <a:bodyPr wrap="square" lIns="0" tIns="0" rIns="0" bIns="0" rtlCol="0">
            <a:spAutoFit/>
          </a:bodyPr>
          <a:lstStyle/>
          <a:p>
            <a:pPr algn="ctr">
              <a:lnSpc>
                <a:spcPts val="1400"/>
              </a:lnSpc>
              <a:spcAft>
                <a:spcPts val="1200"/>
              </a:spcAft>
            </a:pPr>
            <a:r>
              <a:rPr lang="en-US" sz="1100" b="1" dirty="0">
                <a:solidFill>
                  <a:schemeClr val="tx2"/>
                </a:solidFill>
                <a:latin typeface="Lato" panose="020F0502020204030203" pitchFamily="34" charset="0"/>
              </a:rPr>
              <a:t>Communication</a:t>
            </a:r>
          </a:p>
        </p:txBody>
      </p:sp>
      <p:sp>
        <p:nvSpPr>
          <p:cNvPr id="232" name="TextBox 231"/>
          <p:cNvSpPr txBox="1"/>
          <p:nvPr/>
        </p:nvSpPr>
        <p:spPr>
          <a:xfrm>
            <a:off x="699850" y="3283190"/>
            <a:ext cx="1532622" cy="1828193"/>
          </a:xfrm>
          <a:prstGeom prst="rect">
            <a:avLst/>
          </a:prstGeom>
          <a:noFill/>
        </p:spPr>
        <p:txBody>
          <a:bodyPr wrap="square" lIns="0" tIns="0" rIns="0" bIns="0" rtlCol="0">
            <a:spAutoFit/>
          </a:bodyPr>
          <a:lstStyle/>
          <a:p>
            <a:pPr algn="ctr">
              <a:lnSpc>
                <a:spcPct val="90000"/>
              </a:lnSpc>
              <a:spcBef>
                <a:spcPts val="750"/>
              </a:spcBef>
              <a:spcAft>
                <a:spcPts val="1200"/>
              </a:spcAft>
            </a:pPr>
            <a:r>
              <a:rPr lang="en-US" sz="1100" dirty="0">
                <a:solidFill>
                  <a:schemeClr val="bg1">
                    <a:lumMod val="50000"/>
                  </a:schemeClr>
                </a:solidFill>
                <a:latin typeface="Lato Light" panose="020F0302020204030203" pitchFamily="34" charset="0"/>
              </a:rPr>
              <a:t>The Academic Information and Communication Network in Russia, implemented under the auspices of Tempus, enabled many universities to try serving as network nodes to address the lack of knowledge on water resources.</a:t>
            </a:r>
          </a:p>
        </p:txBody>
      </p:sp>
      <p:sp>
        <p:nvSpPr>
          <p:cNvPr id="233" name="TextBox 232"/>
          <p:cNvSpPr txBox="1"/>
          <p:nvPr/>
        </p:nvSpPr>
        <p:spPr>
          <a:xfrm>
            <a:off x="2730634" y="2904564"/>
            <a:ext cx="1532622" cy="166584"/>
          </a:xfrm>
          <a:prstGeom prst="rect">
            <a:avLst/>
          </a:prstGeom>
          <a:noFill/>
        </p:spPr>
        <p:txBody>
          <a:bodyPr wrap="square" lIns="0" tIns="0" rIns="0" bIns="0" rtlCol="0">
            <a:spAutoFit/>
          </a:bodyPr>
          <a:lstStyle/>
          <a:p>
            <a:pPr algn="ctr">
              <a:lnSpc>
                <a:spcPts val="1400"/>
              </a:lnSpc>
              <a:spcAft>
                <a:spcPts val="1200"/>
              </a:spcAft>
            </a:pPr>
            <a:r>
              <a:rPr lang="en-US" sz="1100" b="1" dirty="0">
                <a:solidFill>
                  <a:schemeClr val="tx2"/>
                </a:solidFill>
                <a:latin typeface="Lato" panose="020F0502020204030203" pitchFamily="34" charset="0"/>
              </a:rPr>
              <a:t>Innovations</a:t>
            </a:r>
          </a:p>
        </p:txBody>
      </p:sp>
      <p:sp>
        <p:nvSpPr>
          <p:cNvPr id="234" name="TextBox 233"/>
          <p:cNvSpPr txBox="1"/>
          <p:nvPr/>
        </p:nvSpPr>
        <p:spPr>
          <a:xfrm>
            <a:off x="2730634" y="3283190"/>
            <a:ext cx="1532622" cy="1675843"/>
          </a:xfrm>
          <a:prstGeom prst="rect">
            <a:avLst/>
          </a:prstGeom>
          <a:noFill/>
        </p:spPr>
        <p:txBody>
          <a:bodyPr wrap="square" lIns="0" tIns="0" rIns="0" bIns="0" rtlCol="0">
            <a:spAutoFit/>
          </a:bodyPr>
          <a:lstStyle/>
          <a:p>
            <a:pPr algn="ctr">
              <a:lnSpc>
                <a:spcPct val="90000"/>
              </a:lnSpc>
              <a:spcBef>
                <a:spcPts val="750"/>
              </a:spcBef>
              <a:spcAft>
                <a:spcPts val="1200"/>
              </a:spcAft>
            </a:pPr>
            <a:r>
              <a:rPr lang="en-US" sz="1100" dirty="0">
                <a:solidFill>
                  <a:schemeClr val="bg1">
                    <a:lumMod val="50000"/>
                  </a:schemeClr>
                </a:solidFill>
                <a:latin typeface="Lato Light" panose="020F0302020204030203" pitchFamily="34" charset="0"/>
              </a:rPr>
              <a:t>The innovative educational approach demonstrates effectiveness when it is integrated into a program on water resources. Instead of a standardized lesson, teachers switch to laboratory observations and experimental work. </a:t>
            </a:r>
          </a:p>
        </p:txBody>
      </p:sp>
      <p:sp>
        <p:nvSpPr>
          <p:cNvPr id="235" name="TextBox 234"/>
          <p:cNvSpPr txBox="1"/>
          <p:nvPr/>
        </p:nvSpPr>
        <p:spPr>
          <a:xfrm>
            <a:off x="4694198" y="2904564"/>
            <a:ext cx="1532622" cy="166584"/>
          </a:xfrm>
          <a:prstGeom prst="rect">
            <a:avLst/>
          </a:prstGeom>
          <a:noFill/>
        </p:spPr>
        <p:txBody>
          <a:bodyPr wrap="square" lIns="0" tIns="0" rIns="0" bIns="0" rtlCol="0">
            <a:spAutoFit/>
          </a:bodyPr>
          <a:lstStyle/>
          <a:p>
            <a:pPr algn="ctr">
              <a:lnSpc>
                <a:spcPts val="1400"/>
              </a:lnSpc>
              <a:spcAft>
                <a:spcPts val="1200"/>
              </a:spcAft>
            </a:pPr>
            <a:r>
              <a:rPr lang="en-US" sz="1100" b="1" dirty="0">
                <a:solidFill>
                  <a:schemeClr val="tx2"/>
                </a:solidFill>
                <a:latin typeface="Lato" panose="020F0502020204030203" pitchFamily="34" charset="0"/>
              </a:rPr>
              <a:t>Cooperation</a:t>
            </a:r>
          </a:p>
        </p:txBody>
      </p:sp>
      <p:sp>
        <p:nvSpPr>
          <p:cNvPr id="236" name="TextBox 235"/>
          <p:cNvSpPr txBox="1"/>
          <p:nvPr/>
        </p:nvSpPr>
        <p:spPr>
          <a:xfrm>
            <a:off x="4694198" y="3283190"/>
            <a:ext cx="1532622" cy="1523494"/>
          </a:xfrm>
          <a:prstGeom prst="rect">
            <a:avLst/>
          </a:prstGeom>
          <a:noFill/>
        </p:spPr>
        <p:txBody>
          <a:bodyPr wrap="square" lIns="0" tIns="0" rIns="0" bIns="0" rtlCol="0">
            <a:spAutoFit/>
          </a:bodyPr>
          <a:lstStyle/>
          <a:p>
            <a:pPr algn="ctr">
              <a:lnSpc>
                <a:spcPct val="90000"/>
              </a:lnSpc>
              <a:spcBef>
                <a:spcPts val="750"/>
              </a:spcBef>
              <a:spcAft>
                <a:spcPts val="1200"/>
              </a:spcAft>
            </a:pPr>
            <a:r>
              <a:rPr lang="en-US" sz="1100" dirty="0">
                <a:solidFill>
                  <a:schemeClr val="bg1">
                    <a:lumMod val="50000"/>
                  </a:schemeClr>
                </a:solidFill>
                <a:latin typeface="Lato Light" panose="020F0302020204030203" pitchFamily="34" charset="0"/>
              </a:rPr>
              <a:t>OECD proposes to promote education and various trainings for water experts to enhance the capacities of water institutions and organisations, and decision-makers to foster cross-border cooperation </a:t>
            </a:r>
          </a:p>
        </p:txBody>
      </p:sp>
      <p:sp>
        <p:nvSpPr>
          <p:cNvPr id="237" name="TextBox 236"/>
          <p:cNvSpPr txBox="1"/>
          <p:nvPr/>
        </p:nvSpPr>
        <p:spPr>
          <a:xfrm>
            <a:off x="6785953" y="2904564"/>
            <a:ext cx="1532622" cy="166584"/>
          </a:xfrm>
          <a:prstGeom prst="rect">
            <a:avLst/>
          </a:prstGeom>
          <a:noFill/>
        </p:spPr>
        <p:txBody>
          <a:bodyPr wrap="square" lIns="0" tIns="0" rIns="0" bIns="0" rtlCol="0">
            <a:spAutoFit/>
          </a:bodyPr>
          <a:lstStyle/>
          <a:p>
            <a:pPr algn="ctr">
              <a:lnSpc>
                <a:spcPts val="1400"/>
              </a:lnSpc>
              <a:spcAft>
                <a:spcPts val="1200"/>
              </a:spcAft>
            </a:pPr>
            <a:r>
              <a:rPr lang="en-US" sz="1100" b="1" dirty="0">
                <a:solidFill>
                  <a:schemeClr val="tx2"/>
                </a:solidFill>
                <a:latin typeface="Lato" panose="020F0502020204030203" pitchFamily="34" charset="0"/>
              </a:rPr>
              <a:t>Professionalization</a:t>
            </a:r>
          </a:p>
        </p:txBody>
      </p:sp>
      <p:sp>
        <p:nvSpPr>
          <p:cNvPr id="238" name="TextBox 237"/>
          <p:cNvSpPr txBox="1"/>
          <p:nvPr/>
        </p:nvSpPr>
        <p:spPr>
          <a:xfrm>
            <a:off x="6552675" y="3283190"/>
            <a:ext cx="1996965" cy="1675843"/>
          </a:xfrm>
          <a:prstGeom prst="rect">
            <a:avLst/>
          </a:prstGeom>
          <a:noFill/>
        </p:spPr>
        <p:txBody>
          <a:bodyPr wrap="square" lIns="0" tIns="0" rIns="0" bIns="0" rtlCol="0">
            <a:spAutoFit/>
          </a:bodyPr>
          <a:lstStyle/>
          <a:p>
            <a:pPr algn="ctr">
              <a:lnSpc>
                <a:spcPct val="90000"/>
              </a:lnSpc>
              <a:spcBef>
                <a:spcPts val="750"/>
              </a:spcBef>
              <a:spcAft>
                <a:spcPts val="1200"/>
              </a:spcAft>
            </a:pPr>
            <a:r>
              <a:rPr lang="en-US" sz="1100" dirty="0">
                <a:solidFill>
                  <a:schemeClr val="bg1">
                    <a:lumMod val="50000"/>
                  </a:schemeClr>
                </a:solidFill>
                <a:latin typeface="Lato Light" panose="020F0302020204030203" pitchFamily="34" charset="0"/>
              </a:rPr>
              <a:t>The qualitative difference in water resources programs assumes availability of short practical distance courses on introducing effective and innovative methods, courses for decision-makers and stakeholders, training courses on expanding the service sector for independent experts, and courses for teachers. </a:t>
            </a:r>
            <a:endParaRPr lang="ru-RU" sz="1100" dirty="0">
              <a:solidFill>
                <a:schemeClr val="bg1">
                  <a:lumMod val="50000"/>
                </a:schemeClr>
              </a:solidFill>
              <a:latin typeface="Lato Light" panose="020F0302020204030203" pitchFamily="34" charset="0"/>
            </a:endParaRPr>
          </a:p>
        </p:txBody>
      </p:sp>
      <p:cxnSp>
        <p:nvCxnSpPr>
          <p:cNvPr id="239" name="Straight Connector 238"/>
          <p:cNvCxnSpPr/>
          <p:nvPr/>
        </p:nvCxnSpPr>
        <p:spPr>
          <a:xfrm>
            <a:off x="871801" y="3175904"/>
            <a:ext cx="118872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a:off x="2902585" y="3175904"/>
            <a:ext cx="1188720"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a:off x="4866149" y="3175904"/>
            <a:ext cx="1188720" cy="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a:off x="6957904" y="3175904"/>
            <a:ext cx="1188720" cy="0"/>
          </a:xfrm>
          <a:prstGeom prst="line">
            <a:avLst/>
          </a:prstGeom>
          <a:ln w="190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6962737"/>
      </p:ext>
    </p:extLst>
  </p:cSld>
  <p:clrMapOvr>
    <a:masterClrMapping/>
  </p:clrMapOvr>
  <mc:AlternateContent xmlns:mc="http://schemas.openxmlformats.org/markup-compatibility/2006" xmlns:p14="http://schemas.microsoft.com/office/powerpoint/2010/main">
    <mc:Choice Requires="p14">
      <p:transition spd="slow" p14:dur="1250" advClick="0" advTm="100">
        <p:push dir="r"/>
      </p:transition>
    </mc:Choice>
    <mc:Fallback xmlns="">
      <p:transition spd="slow" advClick="0" advTm="100">
        <p:push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534"/>
                                        </p:tgtEl>
                                        <p:attrNameLst>
                                          <p:attrName>style.visibility</p:attrName>
                                        </p:attrNameLst>
                                      </p:cBhvr>
                                      <p:to>
                                        <p:strVal val="visible"/>
                                      </p:to>
                                    </p:set>
                                    <p:animEffect transition="in" filter="wipe(up)">
                                      <p:cBhvr>
                                        <p:cTn id="7" dur="500"/>
                                        <p:tgtEl>
                                          <p:spTgt spid="53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31"/>
                                        </p:tgtEl>
                                        <p:attrNameLst>
                                          <p:attrName>style.visibility</p:attrName>
                                        </p:attrNameLst>
                                      </p:cBhvr>
                                      <p:to>
                                        <p:strVal val="visible"/>
                                      </p:to>
                                    </p:set>
                                    <p:animEffect transition="in" filter="fade">
                                      <p:cBhvr>
                                        <p:cTn id="11" dur="500"/>
                                        <p:tgtEl>
                                          <p:spTgt spid="231"/>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239"/>
                                        </p:tgtEl>
                                        <p:attrNameLst>
                                          <p:attrName>style.visibility</p:attrName>
                                        </p:attrNameLst>
                                      </p:cBhvr>
                                      <p:to>
                                        <p:strVal val="visible"/>
                                      </p:to>
                                    </p:set>
                                    <p:animEffect transition="in" filter="fade">
                                      <p:cBhvr>
                                        <p:cTn id="15" dur="500"/>
                                        <p:tgtEl>
                                          <p:spTgt spid="239"/>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232"/>
                                        </p:tgtEl>
                                        <p:attrNameLst>
                                          <p:attrName>style.visibility</p:attrName>
                                        </p:attrNameLst>
                                      </p:cBhvr>
                                      <p:to>
                                        <p:strVal val="visible"/>
                                      </p:to>
                                    </p:set>
                                    <p:animEffect transition="in" filter="fade">
                                      <p:cBhvr>
                                        <p:cTn id="19" dur="500"/>
                                        <p:tgtEl>
                                          <p:spTgt spid="232"/>
                                        </p:tgtEl>
                                      </p:cBhvr>
                                    </p:animEffect>
                                  </p:childTnLst>
                                </p:cTn>
                              </p:par>
                            </p:childTnLst>
                          </p:cTn>
                        </p:par>
                        <p:par>
                          <p:cTn id="20" fill="hold">
                            <p:stCondLst>
                              <p:cond delay="2000"/>
                            </p:stCondLst>
                            <p:childTnLst>
                              <p:par>
                                <p:cTn id="21" presetID="22" presetClass="entr" presetSubtype="1" fill="hold"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up)">
                                      <p:cBhvr>
                                        <p:cTn id="23" dur="500"/>
                                        <p:tgtEl>
                                          <p:spTgt spid="8"/>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233"/>
                                        </p:tgtEl>
                                        <p:attrNameLst>
                                          <p:attrName>style.visibility</p:attrName>
                                        </p:attrNameLst>
                                      </p:cBhvr>
                                      <p:to>
                                        <p:strVal val="visible"/>
                                      </p:to>
                                    </p:set>
                                    <p:animEffect transition="in" filter="fade">
                                      <p:cBhvr>
                                        <p:cTn id="27" dur="500"/>
                                        <p:tgtEl>
                                          <p:spTgt spid="233"/>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240"/>
                                        </p:tgtEl>
                                        <p:attrNameLst>
                                          <p:attrName>style.visibility</p:attrName>
                                        </p:attrNameLst>
                                      </p:cBhvr>
                                      <p:to>
                                        <p:strVal val="visible"/>
                                      </p:to>
                                    </p:set>
                                    <p:animEffect transition="in" filter="fade">
                                      <p:cBhvr>
                                        <p:cTn id="31" dur="500"/>
                                        <p:tgtEl>
                                          <p:spTgt spid="240"/>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234"/>
                                        </p:tgtEl>
                                        <p:attrNameLst>
                                          <p:attrName>style.visibility</p:attrName>
                                        </p:attrNameLst>
                                      </p:cBhvr>
                                      <p:to>
                                        <p:strVal val="visible"/>
                                      </p:to>
                                    </p:set>
                                    <p:animEffect transition="in" filter="fade">
                                      <p:cBhvr>
                                        <p:cTn id="35" dur="500"/>
                                        <p:tgtEl>
                                          <p:spTgt spid="234"/>
                                        </p:tgtEl>
                                      </p:cBhvr>
                                    </p:animEffect>
                                  </p:childTnLst>
                                </p:cTn>
                              </p:par>
                            </p:childTnLst>
                          </p:cTn>
                        </p:par>
                        <p:par>
                          <p:cTn id="36" fill="hold">
                            <p:stCondLst>
                              <p:cond delay="4000"/>
                            </p:stCondLst>
                            <p:childTnLst>
                              <p:par>
                                <p:cTn id="37" presetID="22" presetClass="entr" presetSubtype="1" fill="hold" nodeType="afterEffect">
                                  <p:stCondLst>
                                    <p:cond delay="0"/>
                                  </p:stCondLst>
                                  <p:childTnLst>
                                    <p:set>
                                      <p:cBhvr>
                                        <p:cTn id="38" dur="1" fill="hold">
                                          <p:stCondLst>
                                            <p:cond delay="0"/>
                                          </p:stCondLst>
                                        </p:cTn>
                                        <p:tgtEl>
                                          <p:spTgt spid="574"/>
                                        </p:tgtEl>
                                        <p:attrNameLst>
                                          <p:attrName>style.visibility</p:attrName>
                                        </p:attrNameLst>
                                      </p:cBhvr>
                                      <p:to>
                                        <p:strVal val="visible"/>
                                      </p:to>
                                    </p:set>
                                    <p:animEffect transition="in" filter="wipe(up)">
                                      <p:cBhvr>
                                        <p:cTn id="39" dur="500"/>
                                        <p:tgtEl>
                                          <p:spTgt spid="574"/>
                                        </p:tgtEl>
                                      </p:cBhvr>
                                    </p:animEffect>
                                  </p:childTnLst>
                                </p:cTn>
                              </p:par>
                            </p:childTnLst>
                          </p:cTn>
                        </p:par>
                        <p:par>
                          <p:cTn id="40" fill="hold">
                            <p:stCondLst>
                              <p:cond delay="4500"/>
                            </p:stCondLst>
                            <p:childTnLst>
                              <p:par>
                                <p:cTn id="41" presetID="10" presetClass="entr" presetSubtype="0" fill="hold" grpId="0" nodeType="afterEffect">
                                  <p:stCondLst>
                                    <p:cond delay="0"/>
                                  </p:stCondLst>
                                  <p:childTnLst>
                                    <p:set>
                                      <p:cBhvr>
                                        <p:cTn id="42" dur="1" fill="hold">
                                          <p:stCondLst>
                                            <p:cond delay="0"/>
                                          </p:stCondLst>
                                        </p:cTn>
                                        <p:tgtEl>
                                          <p:spTgt spid="235"/>
                                        </p:tgtEl>
                                        <p:attrNameLst>
                                          <p:attrName>style.visibility</p:attrName>
                                        </p:attrNameLst>
                                      </p:cBhvr>
                                      <p:to>
                                        <p:strVal val="visible"/>
                                      </p:to>
                                    </p:set>
                                    <p:animEffect transition="in" filter="fade">
                                      <p:cBhvr>
                                        <p:cTn id="43" dur="500"/>
                                        <p:tgtEl>
                                          <p:spTgt spid="235"/>
                                        </p:tgtEl>
                                      </p:cBhvr>
                                    </p:animEffect>
                                  </p:childTnLst>
                                </p:cTn>
                              </p:par>
                            </p:childTnLst>
                          </p:cTn>
                        </p:par>
                        <p:par>
                          <p:cTn id="44" fill="hold">
                            <p:stCondLst>
                              <p:cond delay="5000"/>
                            </p:stCondLst>
                            <p:childTnLst>
                              <p:par>
                                <p:cTn id="45" presetID="10" presetClass="entr" presetSubtype="0" fill="hold" nodeType="afterEffect">
                                  <p:stCondLst>
                                    <p:cond delay="0"/>
                                  </p:stCondLst>
                                  <p:childTnLst>
                                    <p:set>
                                      <p:cBhvr>
                                        <p:cTn id="46" dur="1" fill="hold">
                                          <p:stCondLst>
                                            <p:cond delay="0"/>
                                          </p:stCondLst>
                                        </p:cTn>
                                        <p:tgtEl>
                                          <p:spTgt spid="241"/>
                                        </p:tgtEl>
                                        <p:attrNameLst>
                                          <p:attrName>style.visibility</p:attrName>
                                        </p:attrNameLst>
                                      </p:cBhvr>
                                      <p:to>
                                        <p:strVal val="visible"/>
                                      </p:to>
                                    </p:set>
                                    <p:animEffect transition="in" filter="fade">
                                      <p:cBhvr>
                                        <p:cTn id="47" dur="500"/>
                                        <p:tgtEl>
                                          <p:spTgt spid="241"/>
                                        </p:tgtEl>
                                      </p:cBhvr>
                                    </p:animEffect>
                                  </p:childTnLst>
                                </p:cTn>
                              </p:par>
                            </p:childTnLst>
                          </p:cTn>
                        </p:par>
                        <p:par>
                          <p:cTn id="48" fill="hold">
                            <p:stCondLst>
                              <p:cond delay="5500"/>
                            </p:stCondLst>
                            <p:childTnLst>
                              <p:par>
                                <p:cTn id="49" presetID="10" presetClass="entr" presetSubtype="0" fill="hold" grpId="0" nodeType="afterEffect">
                                  <p:stCondLst>
                                    <p:cond delay="0"/>
                                  </p:stCondLst>
                                  <p:childTnLst>
                                    <p:set>
                                      <p:cBhvr>
                                        <p:cTn id="50" dur="1" fill="hold">
                                          <p:stCondLst>
                                            <p:cond delay="0"/>
                                          </p:stCondLst>
                                        </p:cTn>
                                        <p:tgtEl>
                                          <p:spTgt spid="236"/>
                                        </p:tgtEl>
                                        <p:attrNameLst>
                                          <p:attrName>style.visibility</p:attrName>
                                        </p:attrNameLst>
                                      </p:cBhvr>
                                      <p:to>
                                        <p:strVal val="visible"/>
                                      </p:to>
                                    </p:set>
                                    <p:animEffect transition="in" filter="fade">
                                      <p:cBhvr>
                                        <p:cTn id="51" dur="500"/>
                                        <p:tgtEl>
                                          <p:spTgt spid="236"/>
                                        </p:tgtEl>
                                      </p:cBhvr>
                                    </p:animEffect>
                                  </p:childTnLst>
                                </p:cTn>
                              </p:par>
                            </p:childTnLst>
                          </p:cTn>
                        </p:par>
                        <p:par>
                          <p:cTn id="52" fill="hold">
                            <p:stCondLst>
                              <p:cond delay="6000"/>
                            </p:stCondLst>
                            <p:childTnLst>
                              <p:par>
                                <p:cTn id="53" presetID="22" presetClass="entr" presetSubtype="1" fill="hold" nodeType="afterEffect">
                                  <p:stCondLst>
                                    <p:cond delay="0"/>
                                  </p:stCondLst>
                                  <p:childTnLst>
                                    <p:set>
                                      <p:cBhvr>
                                        <p:cTn id="54" dur="1" fill="hold">
                                          <p:stCondLst>
                                            <p:cond delay="0"/>
                                          </p:stCondLst>
                                        </p:cTn>
                                        <p:tgtEl>
                                          <p:spTgt spid="537"/>
                                        </p:tgtEl>
                                        <p:attrNameLst>
                                          <p:attrName>style.visibility</p:attrName>
                                        </p:attrNameLst>
                                      </p:cBhvr>
                                      <p:to>
                                        <p:strVal val="visible"/>
                                      </p:to>
                                    </p:set>
                                    <p:animEffect transition="in" filter="wipe(up)">
                                      <p:cBhvr>
                                        <p:cTn id="55" dur="500"/>
                                        <p:tgtEl>
                                          <p:spTgt spid="537"/>
                                        </p:tgtEl>
                                      </p:cBhvr>
                                    </p:animEffect>
                                  </p:childTnLst>
                                </p:cTn>
                              </p:par>
                            </p:childTnLst>
                          </p:cTn>
                        </p:par>
                        <p:par>
                          <p:cTn id="56" fill="hold">
                            <p:stCondLst>
                              <p:cond delay="6500"/>
                            </p:stCondLst>
                            <p:childTnLst>
                              <p:par>
                                <p:cTn id="57" presetID="10" presetClass="entr" presetSubtype="0" fill="hold" grpId="0" nodeType="afterEffect">
                                  <p:stCondLst>
                                    <p:cond delay="0"/>
                                  </p:stCondLst>
                                  <p:childTnLst>
                                    <p:set>
                                      <p:cBhvr>
                                        <p:cTn id="58" dur="1" fill="hold">
                                          <p:stCondLst>
                                            <p:cond delay="0"/>
                                          </p:stCondLst>
                                        </p:cTn>
                                        <p:tgtEl>
                                          <p:spTgt spid="237"/>
                                        </p:tgtEl>
                                        <p:attrNameLst>
                                          <p:attrName>style.visibility</p:attrName>
                                        </p:attrNameLst>
                                      </p:cBhvr>
                                      <p:to>
                                        <p:strVal val="visible"/>
                                      </p:to>
                                    </p:set>
                                    <p:animEffect transition="in" filter="fade">
                                      <p:cBhvr>
                                        <p:cTn id="59" dur="500"/>
                                        <p:tgtEl>
                                          <p:spTgt spid="237"/>
                                        </p:tgtEl>
                                      </p:cBhvr>
                                    </p:animEffect>
                                  </p:childTnLst>
                                </p:cTn>
                              </p:par>
                            </p:childTnLst>
                          </p:cTn>
                        </p:par>
                        <p:par>
                          <p:cTn id="60" fill="hold">
                            <p:stCondLst>
                              <p:cond delay="7000"/>
                            </p:stCondLst>
                            <p:childTnLst>
                              <p:par>
                                <p:cTn id="61" presetID="10" presetClass="entr" presetSubtype="0" fill="hold" nodeType="afterEffect">
                                  <p:stCondLst>
                                    <p:cond delay="0"/>
                                  </p:stCondLst>
                                  <p:childTnLst>
                                    <p:set>
                                      <p:cBhvr>
                                        <p:cTn id="62" dur="1" fill="hold">
                                          <p:stCondLst>
                                            <p:cond delay="0"/>
                                          </p:stCondLst>
                                        </p:cTn>
                                        <p:tgtEl>
                                          <p:spTgt spid="242"/>
                                        </p:tgtEl>
                                        <p:attrNameLst>
                                          <p:attrName>style.visibility</p:attrName>
                                        </p:attrNameLst>
                                      </p:cBhvr>
                                      <p:to>
                                        <p:strVal val="visible"/>
                                      </p:to>
                                    </p:set>
                                    <p:animEffect transition="in" filter="fade">
                                      <p:cBhvr>
                                        <p:cTn id="63" dur="500"/>
                                        <p:tgtEl>
                                          <p:spTgt spid="242"/>
                                        </p:tgtEl>
                                      </p:cBhvr>
                                    </p:animEffect>
                                  </p:childTnLst>
                                </p:cTn>
                              </p:par>
                            </p:childTnLst>
                          </p:cTn>
                        </p:par>
                        <p:par>
                          <p:cTn id="64" fill="hold">
                            <p:stCondLst>
                              <p:cond delay="7500"/>
                            </p:stCondLst>
                            <p:childTnLst>
                              <p:par>
                                <p:cTn id="65" presetID="10" presetClass="entr" presetSubtype="0" fill="hold" grpId="0" nodeType="afterEffect">
                                  <p:stCondLst>
                                    <p:cond delay="0"/>
                                  </p:stCondLst>
                                  <p:childTnLst>
                                    <p:set>
                                      <p:cBhvr>
                                        <p:cTn id="66" dur="1" fill="hold">
                                          <p:stCondLst>
                                            <p:cond delay="0"/>
                                          </p:stCondLst>
                                        </p:cTn>
                                        <p:tgtEl>
                                          <p:spTgt spid="238"/>
                                        </p:tgtEl>
                                        <p:attrNameLst>
                                          <p:attrName>style.visibility</p:attrName>
                                        </p:attrNameLst>
                                      </p:cBhvr>
                                      <p:to>
                                        <p:strVal val="visible"/>
                                      </p:to>
                                    </p:set>
                                    <p:animEffect transition="in" filter="fade">
                                      <p:cBhvr>
                                        <p:cTn id="67" dur="500"/>
                                        <p:tgtEl>
                                          <p:spTgt spid="2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1" grpId="0"/>
      <p:bldP spid="232" grpId="0"/>
      <p:bldP spid="233" grpId="0"/>
      <p:bldP spid="234" grpId="0"/>
      <p:bldP spid="235" grpId="0"/>
      <p:bldP spid="236" grpId="0"/>
      <p:bldP spid="237" grpId="0"/>
      <p:bldP spid="238"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solidFill>
                  <a:schemeClr val="accent1"/>
                </a:solidFill>
              </a:rPr>
              <a:t>Results </a:t>
            </a:r>
            <a:r>
              <a:rPr lang="en-US" dirty="0"/>
              <a:t>and discussion</a:t>
            </a:r>
          </a:p>
        </p:txBody>
      </p:sp>
      <p:sp>
        <p:nvSpPr>
          <p:cNvPr id="3" name="Text Placeholder 2"/>
          <p:cNvSpPr>
            <a:spLocks noGrp="1"/>
          </p:cNvSpPr>
          <p:nvPr>
            <p:ph type="body" sz="quarter" idx="11"/>
          </p:nvPr>
        </p:nvSpPr>
        <p:spPr/>
        <p:txBody>
          <a:bodyPr/>
          <a:lstStyle/>
          <a:p>
            <a:r>
              <a:rPr lang="en-US" dirty="0"/>
              <a:t>The educational programs on water resources and related areas at Russian universities could be formally split into three blocks </a:t>
            </a:r>
          </a:p>
        </p:txBody>
      </p:sp>
      <p:sp>
        <p:nvSpPr>
          <p:cNvPr id="15" name="TextBox 14"/>
          <p:cNvSpPr txBox="1"/>
          <p:nvPr/>
        </p:nvSpPr>
        <p:spPr>
          <a:xfrm>
            <a:off x="3838681" y="1318398"/>
            <a:ext cx="4710959" cy="3921843"/>
          </a:xfrm>
          <a:prstGeom prst="rect">
            <a:avLst/>
          </a:prstGeom>
          <a:noFill/>
        </p:spPr>
        <p:txBody>
          <a:bodyPr wrap="square" lIns="0" tIns="0" rIns="0" bIns="0" rtlCol="0">
            <a:spAutoFit/>
          </a:bodyPr>
          <a:lstStyle/>
          <a:p>
            <a:pPr>
              <a:lnSpc>
                <a:spcPct val="90000"/>
              </a:lnSpc>
              <a:spcBef>
                <a:spcPts val="750"/>
              </a:spcBef>
              <a:spcAft>
                <a:spcPts val="1200"/>
              </a:spcAft>
            </a:pPr>
            <a:r>
              <a:rPr lang="en-US" sz="1400" dirty="0">
                <a:solidFill>
                  <a:schemeClr val="bg1">
                    <a:lumMod val="50000"/>
                  </a:schemeClr>
                </a:solidFill>
                <a:latin typeface="Lato Light" panose="020F0302020204030203" pitchFamily="34" charset="0"/>
              </a:rPr>
              <a:t>The first block consists of programs that are based on the concepts established during the times of the USSR. The share of this block is not large (11%), but it sufficiently illustrates the lack of flexibility in developing the curriculum.</a:t>
            </a:r>
          </a:p>
          <a:p>
            <a:pPr>
              <a:lnSpc>
                <a:spcPct val="90000"/>
              </a:lnSpc>
              <a:spcBef>
                <a:spcPts val="750"/>
              </a:spcBef>
              <a:spcAft>
                <a:spcPts val="1200"/>
              </a:spcAft>
            </a:pPr>
            <a:r>
              <a:rPr lang="en-US" sz="1400" dirty="0">
                <a:solidFill>
                  <a:schemeClr val="bg1">
                    <a:lumMod val="50000"/>
                  </a:schemeClr>
                </a:solidFill>
                <a:latin typeface="Lato Light" panose="020F0302020204030203" pitchFamily="34" charset="0"/>
              </a:rPr>
              <a:t>The second block is focused on compliance with the standards adopted by the Ministry of Education and Science, assumes a unified approach to naming programs related to water resources. This blog is the largest one (73%), but quantitative measurement does not suggest introducing additional subjects and new training technologies. Programs titled ‘Environmental Engineering and Water’ comprise more than half the sample.</a:t>
            </a:r>
          </a:p>
          <a:p>
            <a:pPr>
              <a:lnSpc>
                <a:spcPct val="90000"/>
              </a:lnSpc>
              <a:spcBef>
                <a:spcPts val="750"/>
              </a:spcBef>
              <a:spcAft>
                <a:spcPts val="1200"/>
              </a:spcAft>
            </a:pPr>
            <a:r>
              <a:rPr lang="en-US" sz="1400" dirty="0">
                <a:solidFill>
                  <a:schemeClr val="bg1">
                    <a:lumMod val="50000"/>
                  </a:schemeClr>
                </a:solidFill>
                <a:latin typeface="Lato Light" panose="020F0302020204030203" pitchFamily="34" charset="0"/>
              </a:rPr>
              <a:t>The third block includes various modifications of standard educational programs (16%), which can imply an innovative educational approach, at least in this quantitative context. The third clustered block is considered as innovative.</a:t>
            </a:r>
          </a:p>
          <a:p>
            <a:pPr>
              <a:lnSpc>
                <a:spcPts val="1300"/>
              </a:lnSpc>
              <a:spcAft>
                <a:spcPts val="1200"/>
              </a:spcAft>
            </a:pPr>
            <a:endParaRPr lang="en-US" sz="950" dirty="0">
              <a:solidFill>
                <a:schemeClr val="bg1">
                  <a:lumMod val="50000"/>
                </a:schemeClr>
              </a:solidFill>
              <a:latin typeface="Lato Light" panose="020F0302020204030203" pitchFamily="34" charset="0"/>
            </a:endParaRPr>
          </a:p>
        </p:txBody>
      </p:sp>
      <p:pic>
        <p:nvPicPr>
          <p:cNvPr id="9" name="Рисунок 8">
            <a:extLst>
              <a:ext uri="{FF2B5EF4-FFF2-40B4-BE49-F238E27FC236}">
                <a16:creationId xmlns:a16="http://schemas.microsoft.com/office/drawing/2014/main" id="{6865D098-7244-4B9E-8973-1D5E1FBCCA52}"/>
              </a:ext>
            </a:extLst>
          </p:cNvPr>
          <p:cNvPicPr/>
          <p:nvPr/>
        </p:nvPicPr>
        <p:blipFill rotWithShape="1">
          <a:blip r:embed="rId2">
            <a:extLst>
              <a:ext uri="{28A0092B-C50C-407E-A947-70E740481C1C}">
                <a14:useLocalDpi xmlns:a14="http://schemas.microsoft.com/office/drawing/2010/main" val="0"/>
              </a:ext>
            </a:extLst>
          </a:blip>
          <a:srcRect t="10543" b="10223"/>
          <a:stretch/>
        </p:blipFill>
        <p:spPr bwMode="auto">
          <a:xfrm>
            <a:off x="364769" y="1318398"/>
            <a:ext cx="3103988" cy="347494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436666612"/>
      </p:ext>
    </p:extLst>
  </p:cSld>
  <p:clrMapOvr>
    <a:masterClrMapping/>
  </p:clrMapOvr>
  <mc:AlternateContent xmlns:mc="http://schemas.openxmlformats.org/markup-compatibility/2006">
    <mc:Choice xmlns:p14="http://schemas.microsoft.com/office/powerpoint/2010/main" Requires="p14">
      <p:transition spd="slow" p14:dur="1250" advClick="0" advTm="100">
        <p:push dir="r"/>
      </p:transition>
    </mc:Choice>
    <mc:Fallback>
      <p:transition spd="slow" advClick="0" advTm="100">
        <p:push dir="r"/>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solidFill>
                  <a:schemeClr val="accent1"/>
                </a:solidFill>
              </a:rPr>
              <a:t>Conclusions </a:t>
            </a:r>
            <a:r>
              <a:rPr lang="en-US" dirty="0"/>
              <a:t>and recommendations</a:t>
            </a:r>
          </a:p>
        </p:txBody>
      </p:sp>
      <p:sp>
        <p:nvSpPr>
          <p:cNvPr id="3" name="Text Placeholder 2"/>
          <p:cNvSpPr>
            <a:spLocks noGrp="1"/>
          </p:cNvSpPr>
          <p:nvPr>
            <p:ph type="body" sz="quarter" idx="11"/>
          </p:nvPr>
        </p:nvSpPr>
        <p:spPr/>
        <p:txBody>
          <a:bodyPr/>
          <a:lstStyle/>
          <a:p>
            <a:r>
              <a:rPr lang="en-US" dirty="0"/>
              <a:t>Central Asian HEIs are looking for networking cooperation</a:t>
            </a:r>
          </a:p>
        </p:txBody>
      </p:sp>
      <p:grpSp>
        <p:nvGrpSpPr>
          <p:cNvPr id="14" name="Group 13"/>
          <p:cNvGrpSpPr/>
          <p:nvPr/>
        </p:nvGrpSpPr>
        <p:grpSpPr>
          <a:xfrm>
            <a:off x="4396409" y="1332936"/>
            <a:ext cx="4001837" cy="3450665"/>
            <a:chOff x="3352800" y="1561536"/>
            <a:chExt cx="4001837" cy="3450665"/>
          </a:xfrm>
        </p:grpSpPr>
        <p:sp>
          <p:nvSpPr>
            <p:cNvPr id="15" name="TextBox 14"/>
            <p:cNvSpPr txBox="1"/>
            <p:nvPr/>
          </p:nvSpPr>
          <p:spPr>
            <a:xfrm>
              <a:off x="3352800" y="2691053"/>
              <a:ext cx="4001837" cy="2321148"/>
            </a:xfrm>
            <a:prstGeom prst="rect">
              <a:avLst/>
            </a:prstGeom>
            <a:noFill/>
          </p:spPr>
          <p:txBody>
            <a:bodyPr wrap="square" lIns="0" tIns="0" rIns="0" bIns="0" rtlCol="0">
              <a:spAutoFit/>
            </a:bodyPr>
            <a:lstStyle/>
            <a:p>
              <a:pPr>
                <a:lnSpc>
                  <a:spcPts val="1300"/>
                </a:lnSpc>
                <a:spcAft>
                  <a:spcPts val="1200"/>
                </a:spcAft>
              </a:pPr>
              <a:r>
                <a:rPr lang="en-US" sz="1100" dirty="0">
                  <a:solidFill>
                    <a:schemeClr val="bg1">
                      <a:lumMod val="50000"/>
                    </a:schemeClr>
                  </a:solidFill>
                  <a:latin typeface="Lato Light" panose="020F0302020204030203" pitchFamily="34" charset="0"/>
                </a:rPr>
                <a:t>Based on the assessment of the existing network approach in water resources education and of emerging needs for the transition to online communication formats, the proposed solution for higher education institutions could be based on (1) the creation of sectorial professional networks and online platforms; (2) the possibility to create unified learning curricula that could be accepted by members of a HEIs network. </a:t>
              </a:r>
            </a:p>
            <a:p>
              <a:pPr>
                <a:lnSpc>
                  <a:spcPts val="1300"/>
                </a:lnSpc>
                <a:spcAft>
                  <a:spcPts val="1200"/>
                </a:spcAft>
              </a:pPr>
              <a:r>
                <a:rPr lang="en-US" sz="1100" dirty="0">
                  <a:solidFill>
                    <a:schemeClr val="bg1">
                      <a:lumMod val="50000"/>
                    </a:schemeClr>
                  </a:solidFill>
                  <a:latin typeface="Lato Light" panose="020F0302020204030203" pitchFamily="34" charset="0"/>
                </a:rPr>
                <a:t>Networking fosters cross-collaboration of HEIs, minimizes costs, creates a solid base for efficient regional cooperation and dialogue on regional water resource issues. As an integrated study discipline, water education has to meet high-quality standards, use new educational mechanisms and enhance opportunities for regional cooperation.</a:t>
              </a:r>
            </a:p>
          </p:txBody>
        </p:sp>
        <p:sp>
          <p:nvSpPr>
            <p:cNvPr id="16" name="TextBox 15"/>
            <p:cNvSpPr txBox="1"/>
            <p:nvPr/>
          </p:nvSpPr>
          <p:spPr>
            <a:xfrm>
              <a:off x="3352800" y="1561536"/>
              <a:ext cx="4001836" cy="1320874"/>
            </a:xfrm>
            <a:prstGeom prst="rect">
              <a:avLst/>
            </a:prstGeom>
            <a:noFill/>
          </p:spPr>
          <p:txBody>
            <a:bodyPr wrap="square" lIns="0" tIns="0" rIns="0" bIns="0" rtlCol="0">
              <a:spAutoFit/>
            </a:bodyPr>
            <a:lstStyle/>
            <a:p>
              <a:pPr>
                <a:lnSpc>
                  <a:spcPts val="1300"/>
                </a:lnSpc>
                <a:spcAft>
                  <a:spcPts val="1200"/>
                </a:spcAft>
              </a:pPr>
              <a:r>
                <a:rPr lang="en-US" sz="1100" b="1" dirty="0">
                  <a:solidFill>
                    <a:schemeClr val="bg1">
                      <a:lumMod val="50000"/>
                    </a:schemeClr>
                  </a:solidFill>
                  <a:latin typeface="Lato Light" panose="020F0302020204030203" pitchFamily="34" charset="0"/>
                </a:rPr>
                <a:t>The review of existing programs of higher educational institutions and networks has identified advantages for promoting innovative educational approaches in the area of water resources, and highlighted the need for transboundary cooperation through establishment of regional networks with higher educational institutions as members.</a:t>
              </a:r>
            </a:p>
            <a:p>
              <a:pPr>
                <a:lnSpc>
                  <a:spcPts val="1300"/>
                </a:lnSpc>
                <a:spcAft>
                  <a:spcPts val="1200"/>
                </a:spcAft>
              </a:pPr>
              <a:endParaRPr lang="en-US" sz="1100" b="1" dirty="0">
                <a:solidFill>
                  <a:schemeClr val="bg1">
                    <a:lumMod val="50000"/>
                  </a:schemeClr>
                </a:solidFill>
                <a:latin typeface="Lato Light" panose="020F0302020204030203" pitchFamily="34" charset="0"/>
              </a:endParaRPr>
            </a:p>
          </p:txBody>
        </p:sp>
      </p:grpSp>
      <p:pic>
        <p:nvPicPr>
          <p:cNvPr id="8" name="Рисунок 7">
            <a:extLst>
              <a:ext uri="{FF2B5EF4-FFF2-40B4-BE49-F238E27FC236}">
                <a16:creationId xmlns:a16="http://schemas.microsoft.com/office/drawing/2014/main" id="{EF3B9E5E-CE13-43B2-B1C7-B72A3017D227}"/>
              </a:ext>
            </a:extLst>
          </p:cNvPr>
          <p:cNvPicPr/>
          <p:nvPr/>
        </p:nvPicPr>
        <p:blipFill rotWithShape="1">
          <a:blip r:embed="rId2" cstate="print">
            <a:extLst>
              <a:ext uri="{28A0092B-C50C-407E-A947-70E740481C1C}">
                <a14:useLocalDpi xmlns:a14="http://schemas.microsoft.com/office/drawing/2010/main" val="0"/>
              </a:ext>
            </a:extLst>
          </a:blip>
          <a:srcRect l="28513" t="13328" r="29007" b="22746"/>
          <a:stretch/>
        </p:blipFill>
        <p:spPr bwMode="auto">
          <a:xfrm>
            <a:off x="399139" y="1212575"/>
            <a:ext cx="3497000" cy="372506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602949694"/>
      </p:ext>
    </p:extLst>
  </p:cSld>
  <p:clrMapOvr>
    <a:masterClrMapping/>
  </p:clrMapOvr>
  <mc:AlternateContent xmlns:mc="http://schemas.openxmlformats.org/markup-compatibility/2006" xmlns:p14="http://schemas.microsoft.com/office/powerpoint/2010/main">
    <mc:Choice Requires="p14">
      <p:transition spd="slow" p14:dur="1250" advClick="0" advTm="100">
        <p:push dir="r"/>
      </p:transition>
    </mc:Choice>
    <mc:Fallback xmlns="">
      <p:transition spd="slow" advClick="0" advTm="100">
        <p:push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1600200" y="1198842"/>
            <a:ext cx="5943600" cy="523220"/>
          </a:xfrm>
          <a:prstGeom prst="rect">
            <a:avLst/>
          </a:prstGeom>
          <a:noFill/>
        </p:spPr>
        <p:txBody>
          <a:bodyPr wrap="square" lIns="0" tIns="0" rIns="0" bIns="0" rtlCol="0">
            <a:spAutoFit/>
          </a:bodyPr>
          <a:lstStyle/>
          <a:p>
            <a:pPr algn="ctr"/>
            <a:r>
              <a:rPr lang="en-US" sz="3400" b="1" dirty="0">
                <a:solidFill>
                  <a:schemeClr val="tx2"/>
                </a:solidFill>
                <a:latin typeface="Lato" panose="020F0502020204030203" pitchFamily="34" charset="0"/>
              </a:rPr>
              <a:t>Thank </a:t>
            </a:r>
            <a:r>
              <a:rPr lang="en-US" sz="3400" b="1" dirty="0">
                <a:solidFill>
                  <a:schemeClr val="accent1"/>
                </a:solidFill>
                <a:latin typeface="Lato" panose="020F0502020204030203" pitchFamily="34" charset="0"/>
              </a:rPr>
              <a:t>you!</a:t>
            </a:r>
          </a:p>
        </p:txBody>
      </p:sp>
      <p:sp>
        <p:nvSpPr>
          <p:cNvPr id="18" name="Rectangle 17"/>
          <p:cNvSpPr/>
          <p:nvPr/>
        </p:nvSpPr>
        <p:spPr>
          <a:xfrm>
            <a:off x="4299908" y="1935446"/>
            <a:ext cx="457200" cy="182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nvGrpSpPr>
          <p:cNvPr id="2" name="Group 1"/>
          <p:cNvGrpSpPr/>
          <p:nvPr/>
        </p:nvGrpSpPr>
        <p:grpSpPr>
          <a:xfrm>
            <a:off x="3764821" y="4107282"/>
            <a:ext cx="472957" cy="472958"/>
            <a:chOff x="3764821" y="4107282"/>
            <a:chExt cx="472957" cy="472958"/>
          </a:xfrm>
        </p:grpSpPr>
        <p:sp>
          <p:nvSpPr>
            <p:cNvPr id="23" name="Freeform 39"/>
            <p:cNvSpPr>
              <a:spLocks noEditPoints="1"/>
            </p:cNvSpPr>
            <p:nvPr/>
          </p:nvSpPr>
          <p:spPr bwMode="auto">
            <a:xfrm>
              <a:off x="3875177" y="4236613"/>
              <a:ext cx="252246" cy="252244"/>
            </a:xfrm>
            <a:custGeom>
              <a:avLst/>
              <a:gdLst>
                <a:gd name="T0" fmla="*/ 281 w 353"/>
                <a:gd name="T1" fmla="*/ 144 h 353"/>
                <a:gd name="T2" fmla="*/ 281 w 353"/>
                <a:gd name="T3" fmla="*/ 128 h 353"/>
                <a:gd name="T4" fmla="*/ 193 w 353"/>
                <a:gd name="T5" fmla="*/ 136 h 353"/>
                <a:gd name="T6" fmla="*/ 201 w 353"/>
                <a:gd name="T7" fmla="*/ 112 h 353"/>
                <a:gd name="T8" fmla="*/ 257 w 353"/>
                <a:gd name="T9" fmla="*/ 104 h 353"/>
                <a:gd name="T10" fmla="*/ 201 w 353"/>
                <a:gd name="T11" fmla="*/ 96 h 353"/>
                <a:gd name="T12" fmla="*/ 201 w 353"/>
                <a:gd name="T13" fmla="*/ 112 h 353"/>
                <a:gd name="T14" fmla="*/ 233 w 353"/>
                <a:gd name="T15" fmla="*/ 176 h 353"/>
                <a:gd name="T16" fmla="*/ 233 w 353"/>
                <a:gd name="T17" fmla="*/ 160 h 353"/>
                <a:gd name="T18" fmla="*/ 193 w 353"/>
                <a:gd name="T19" fmla="*/ 168 h 353"/>
                <a:gd name="T20" fmla="*/ 81 w 353"/>
                <a:gd name="T21" fmla="*/ 208 h 353"/>
                <a:gd name="T22" fmla="*/ 161 w 353"/>
                <a:gd name="T23" fmla="*/ 192 h 353"/>
                <a:gd name="T24" fmla="*/ 145 w 353"/>
                <a:gd name="T25" fmla="*/ 96 h 353"/>
                <a:gd name="T26" fmla="*/ 64 w 353"/>
                <a:gd name="T27" fmla="*/ 112 h 353"/>
                <a:gd name="T28" fmla="*/ 81 w 353"/>
                <a:gd name="T29" fmla="*/ 208 h 353"/>
                <a:gd name="T30" fmla="*/ 145 w 353"/>
                <a:gd name="T31" fmla="*/ 112 h 353"/>
                <a:gd name="T32" fmla="*/ 81 w 353"/>
                <a:gd name="T33" fmla="*/ 192 h 353"/>
                <a:gd name="T34" fmla="*/ 201 w 353"/>
                <a:gd name="T35" fmla="*/ 208 h 353"/>
                <a:gd name="T36" fmla="*/ 289 w 353"/>
                <a:gd name="T37" fmla="*/ 200 h 353"/>
                <a:gd name="T38" fmla="*/ 201 w 353"/>
                <a:gd name="T39" fmla="*/ 192 h 353"/>
                <a:gd name="T40" fmla="*/ 201 w 353"/>
                <a:gd name="T41" fmla="*/ 208 h 353"/>
                <a:gd name="T42" fmla="*/ 193 w 353"/>
                <a:gd name="T43" fmla="*/ 16 h 353"/>
                <a:gd name="T44" fmla="*/ 161 w 353"/>
                <a:gd name="T45" fmla="*/ 16 h 353"/>
                <a:gd name="T46" fmla="*/ 0 w 353"/>
                <a:gd name="T47" fmla="*/ 32 h 353"/>
                <a:gd name="T48" fmla="*/ 16 w 353"/>
                <a:gd name="T49" fmla="*/ 64 h 353"/>
                <a:gd name="T50" fmla="*/ 32 w 353"/>
                <a:gd name="T51" fmla="*/ 273 h 353"/>
                <a:gd name="T52" fmla="*/ 169 w 353"/>
                <a:gd name="T53" fmla="*/ 293 h 353"/>
                <a:gd name="T54" fmla="*/ 121 w 353"/>
                <a:gd name="T55" fmla="*/ 345 h 353"/>
                <a:gd name="T56" fmla="*/ 134 w 353"/>
                <a:gd name="T57" fmla="*/ 351 h 353"/>
                <a:gd name="T58" fmla="*/ 219 w 353"/>
                <a:gd name="T59" fmla="*/ 351 h 353"/>
                <a:gd name="T60" fmla="*/ 233 w 353"/>
                <a:gd name="T61" fmla="*/ 345 h 353"/>
                <a:gd name="T62" fmla="*/ 185 w 353"/>
                <a:gd name="T63" fmla="*/ 293 h 353"/>
                <a:gd name="T64" fmla="*/ 321 w 353"/>
                <a:gd name="T65" fmla="*/ 273 h 353"/>
                <a:gd name="T66" fmla="*/ 337 w 353"/>
                <a:gd name="T67" fmla="*/ 64 h 353"/>
                <a:gd name="T68" fmla="*/ 353 w 353"/>
                <a:gd name="T69" fmla="*/ 32 h 353"/>
                <a:gd name="T70" fmla="*/ 321 w 353"/>
                <a:gd name="T71" fmla="*/ 257 h 353"/>
                <a:gd name="T72" fmla="*/ 32 w 353"/>
                <a:gd name="T73" fmla="*/ 64 h 353"/>
                <a:gd name="T74" fmla="*/ 321 w 353"/>
                <a:gd name="T75" fmla="*/ 257 h 353"/>
                <a:gd name="T76" fmla="*/ 16 w 353"/>
                <a:gd name="T77" fmla="*/ 48 h 353"/>
                <a:gd name="T78" fmla="*/ 337 w 353"/>
                <a:gd name="T79" fmla="*/ 32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53" h="353">
                  <a:moveTo>
                    <a:pt x="201" y="144"/>
                  </a:moveTo>
                  <a:cubicBezTo>
                    <a:pt x="281" y="144"/>
                    <a:pt x="281" y="144"/>
                    <a:pt x="281" y="144"/>
                  </a:cubicBezTo>
                  <a:cubicBezTo>
                    <a:pt x="286" y="144"/>
                    <a:pt x="289" y="141"/>
                    <a:pt x="289" y="136"/>
                  </a:cubicBezTo>
                  <a:cubicBezTo>
                    <a:pt x="289" y="132"/>
                    <a:pt x="286" y="128"/>
                    <a:pt x="281" y="128"/>
                  </a:cubicBezTo>
                  <a:cubicBezTo>
                    <a:pt x="201" y="128"/>
                    <a:pt x="201" y="128"/>
                    <a:pt x="201" y="128"/>
                  </a:cubicBezTo>
                  <a:cubicBezTo>
                    <a:pt x="196" y="128"/>
                    <a:pt x="193" y="132"/>
                    <a:pt x="193" y="136"/>
                  </a:cubicBezTo>
                  <a:cubicBezTo>
                    <a:pt x="193" y="141"/>
                    <a:pt x="196" y="144"/>
                    <a:pt x="201" y="144"/>
                  </a:cubicBezTo>
                  <a:moveTo>
                    <a:pt x="201" y="112"/>
                  </a:moveTo>
                  <a:cubicBezTo>
                    <a:pt x="249" y="112"/>
                    <a:pt x="249" y="112"/>
                    <a:pt x="249" y="112"/>
                  </a:cubicBezTo>
                  <a:cubicBezTo>
                    <a:pt x="254" y="112"/>
                    <a:pt x="257" y="108"/>
                    <a:pt x="257" y="104"/>
                  </a:cubicBezTo>
                  <a:cubicBezTo>
                    <a:pt x="257" y="100"/>
                    <a:pt x="254" y="96"/>
                    <a:pt x="249" y="96"/>
                  </a:cubicBezTo>
                  <a:cubicBezTo>
                    <a:pt x="201" y="96"/>
                    <a:pt x="201" y="96"/>
                    <a:pt x="201" y="96"/>
                  </a:cubicBezTo>
                  <a:cubicBezTo>
                    <a:pt x="196" y="96"/>
                    <a:pt x="193" y="100"/>
                    <a:pt x="193" y="104"/>
                  </a:cubicBezTo>
                  <a:cubicBezTo>
                    <a:pt x="193" y="108"/>
                    <a:pt x="196" y="112"/>
                    <a:pt x="201" y="112"/>
                  </a:cubicBezTo>
                  <a:moveTo>
                    <a:pt x="201" y="176"/>
                  </a:moveTo>
                  <a:cubicBezTo>
                    <a:pt x="233" y="176"/>
                    <a:pt x="233" y="176"/>
                    <a:pt x="233" y="176"/>
                  </a:cubicBezTo>
                  <a:cubicBezTo>
                    <a:pt x="237" y="176"/>
                    <a:pt x="241" y="173"/>
                    <a:pt x="241" y="168"/>
                  </a:cubicBezTo>
                  <a:cubicBezTo>
                    <a:pt x="241" y="164"/>
                    <a:pt x="237" y="160"/>
                    <a:pt x="233" y="160"/>
                  </a:cubicBezTo>
                  <a:cubicBezTo>
                    <a:pt x="201" y="160"/>
                    <a:pt x="201" y="160"/>
                    <a:pt x="201" y="160"/>
                  </a:cubicBezTo>
                  <a:cubicBezTo>
                    <a:pt x="196" y="160"/>
                    <a:pt x="193" y="164"/>
                    <a:pt x="193" y="168"/>
                  </a:cubicBezTo>
                  <a:cubicBezTo>
                    <a:pt x="193" y="173"/>
                    <a:pt x="196" y="176"/>
                    <a:pt x="201" y="176"/>
                  </a:cubicBezTo>
                  <a:moveTo>
                    <a:pt x="81" y="208"/>
                  </a:moveTo>
                  <a:cubicBezTo>
                    <a:pt x="145" y="208"/>
                    <a:pt x="145" y="208"/>
                    <a:pt x="145" y="208"/>
                  </a:cubicBezTo>
                  <a:cubicBezTo>
                    <a:pt x="154" y="208"/>
                    <a:pt x="161" y="201"/>
                    <a:pt x="161" y="192"/>
                  </a:cubicBezTo>
                  <a:cubicBezTo>
                    <a:pt x="161" y="112"/>
                    <a:pt x="161" y="112"/>
                    <a:pt x="161" y="112"/>
                  </a:cubicBezTo>
                  <a:cubicBezTo>
                    <a:pt x="161" y="103"/>
                    <a:pt x="154" y="96"/>
                    <a:pt x="145" y="96"/>
                  </a:cubicBezTo>
                  <a:cubicBezTo>
                    <a:pt x="81" y="96"/>
                    <a:pt x="81" y="96"/>
                    <a:pt x="81" y="96"/>
                  </a:cubicBezTo>
                  <a:cubicBezTo>
                    <a:pt x="72" y="96"/>
                    <a:pt x="64" y="103"/>
                    <a:pt x="64" y="112"/>
                  </a:cubicBezTo>
                  <a:cubicBezTo>
                    <a:pt x="64" y="192"/>
                    <a:pt x="64" y="192"/>
                    <a:pt x="64" y="192"/>
                  </a:cubicBezTo>
                  <a:cubicBezTo>
                    <a:pt x="64" y="201"/>
                    <a:pt x="72" y="208"/>
                    <a:pt x="81" y="208"/>
                  </a:cubicBezTo>
                  <a:moveTo>
                    <a:pt x="81" y="112"/>
                  </a:moveTo>
                  <a:cubicBezTo>
                    <a:pt x="145" y="112"/>
                    <a:pt x="145" y="112"/>
                    <a:pt x="145" y="112"/>
                  </a:cubicBezTo>
                  <a:cubicBezTo>
                    <a:pt x="145" y="192"/>
                    <a:pt x="145" y="192"/>
                    <a:pt x="145" y="192"/>
                  </a:cubicBezTo>
                  <a:cubicBezTo>
                    <a:pt x="81" y="192"/>
                    <a:pt x="81" y="192"/>
                    <a:pt x="81" y="192"/>
                  </a:cubicBezTo>
                  <a:lnTo>
                    <a:pt x="81" y="112"/>
                  </a:lnTo>
                  <a:close/>
                  <a:moveTo>
                    <a:pt x="201" y="208"/>
                  </a:moveTo>
                  <a:cubicBezTo>
                    <a:pt x="281" y="208"/>
                    <a:pt x="281" y="208"/>
                    <a:pt x="281" y="208"/>
                  </a:cubicBezTo>
                  <a:cubicBezTo>
                    <a:pt x="286" y="208"/>
                    <a:pt x="289" y="205"/>
                    <a:pt x="289" y="200"/>
                  </a:cubicBezTo>
                  <a:cubicBezTo>
                    <a:pt x="289" y="196"/>
                    <a:pt x="286" y="192"/>
                    <a:pt x="281" y="192"/>
                  </a:cubicBezTo>
                  <a:cubicBezTo>
                    <a:pt x="201" y="192"/>
                    <a:pt x="201" y="192"/>
                    <a:pt x="201" y="192"/>
                  </a:cubicBezTo>
                  <a:cubicBezTo>
                    <a:pt x="196" y="192"/>
                    <a:pt x="193" y="196"/>
                    <a:pt x="193" y="200"/>
                  </a:cubicBezTo>
                  <a:cubicBezTo>
                    <a:pt x="193" y="205"/>
                    <a:pt x="196" y="208"/>
                    <a:pt x="201" y="208"/>
                  </a:cubicBezTo>
                  <a:moveTo>
                    <a:pt x="337" y="16"/>
                  </a:moveTo>
                  <a:cubicBezTo>
                    <a:pt x="193" y="16"/>
                    <a:pt x="193" y="16"/>
                    <a:pt x="193" y="16"/>
                  </a:cubicBezTo>
                  <a:cubicBezTo>
                    <a:pt x="193" y="7"/>
                    <a:pt x="186" y="0"/>
                    <a:pt x="177" y="0"/>
                  </a:cubicBezTo>
                  <a:cubicBezTo>
                    <a:pt x="168" y="0"/>
                    <a:pt x="161" y="7"/>
                    <a:pt x="161" y="16"/>
                  </a:cubicBezTo>
                  <a:cubicBezTo>
                    <a:pt x="16" y="16"/>
                    <a:pt x="16" y="16"/>
                    <a:pt x="16" y="16"/>
                  </a:cubicBezTo>
                  <a:cubicBezTo>
                    <a:pt x="7" y="16"/>
                    <a:pt x="0" y="23"/>
                    <a:pt x="0" y="32"/>
                  </a:cubicBezTo>
                  <a:cubicBezTo>
                    <a:pt x="0" y="48"/>
                    <a:pt x="0" y="48"/>
                    <a:pt x="0" y="48"/>
                  </a:cubicBezTo>
                  <a:cubicBezTo>
                    <a:pt x="0" y="57"/>
                    <a:pt x="7" y="64"/>
                    <a:pt x="16" y="64"/>
                  </a:cubicBezTo>
                  <a:cubicBezTo>
                    <a:pt x="16" y="257"/>
                    <a:pt x="16" y="257"/>
                    <a:pt x="16" y="257"/>
                  </a:cubicBezTo>
                  <a:cubicBezTo>
                    <a:pt x="16" y="265"/>
                    <a:pt x="23" y="273"/>
                    <a:pt x="32" y="273"/>
                  </a:cubicBezTo>
                  <a:cubicBezTo>
                    <a:pt x="169" y="273"/>
                    <a:pt x="169" y="273"/>
                    <a:pt x="169" y="273"/>
                  </a:cubicBezTo>
                  <a:cubicBezTo>
                    <a:pt x="169" y="293"/>
                    <a:pt x="169" y="293"/>
                    <a:pt x="169" y="293"/>
                  </a:cubicBezTo>
                  <a:cubicBezTo>
                    <a:pt x="123" y="339"/>
                    <a:pt x="123" y="339"/>
                    <a:pt x="123" y="339"/>
                  </a:cubicBezTo>
                  <a:cubicBezTo>
                    <a:pt x="122" y="341"/>
                    <a:pt x="121" y="343"/>
                    <a:pt x="121" y="345"/>
                  </a:cubicBezTo>
                  <a:cubicBezTo>
                    <a:pt x="121" y="349"/>
                    <a:pt x="124" y="353"/>
                    <a:pt x="129" y="353"/>
                  </a:cubicBezTo>
                  <a:cubicBezTo>
                    <a:pt x="131" y="353"/>
                    <a:pt x="133" y="352"/>
                    <a:pt x="134" y="351"/>
                  </a:cubicBezTo>
                  <a:cubicBezTo>
                    <a:pt x="177" y="308"/>
                    <a:pt x="177" y="308"/>
                    <a:pt x="177" y="308"/>
                  </a:cubicBezTo>
                  <a:cubicBezTo>
                    <a:pt x="219" y="351"/>
                    <a:pt x="219" y="351"/>
                    <a:pt x="219" y="351"/>
                  </a:cubicBezTo>
                  <a:cubicBezTo>
                    <a:pt x="221" y="352"/>
                    <a:pt x="223" y="353"/>
                    <a:pt x="225" y="353"/>
                  </a:cubicBezTo>
                  <a:cubicBezTo>
                    <a:pt x="229" y="353"/>
                    <a:pt x="233" y="349"/>
                    <a:pt x="233" y="345"/>
                  </a:cubicBezTo>
                  <a:cubicBezTo>
                    <a:pt x="233" y="343"/>
                    <a:pt x="232" y="341"/>
                    <a:pt x="231" y="339"/>
                  </a:cubicBezTo>
                  <a:cubicBezTo>
                    <a:pt x="185" y="293"/>
                    <a:pt x="185" y="293"/>
                    <a:pt x="185" y="293"/>
                  </a:cubicBezTo>
                  <a:cubicBezTo>
                    <a:pt x="185" y="273"/>
                    <a:pt x="185" y="273"/>
                    <a:pt x="185" y="273"/>
                  </a:cubicBezTo>
                  <a:cubicBezTo>
                    <a:pt x="321" y="273"/>
                    <a:pt x="321" y="273"/>
                    <a:pt x="321" y="273"/>
                  </a:cubicBezTo>
                  <a:cubicBezTo>
                    <a:pt x="330" y="273"/>
                    <a:pt x="337" y="265"/>
                    <a:pt x="337" y="257"/>
                  </a:cubicBezTo>
                  <a:cubicBezTo>
                    <a:pt x="337" y="64"/>
                    <a:pt x="337" y="64"/>
                    <a:pt x="337" y="64"/>
                  </a:cubicBezTo>
                  <a:cubicBezTo>
                    <a:pt x="346" y="64"/>
                    <a:pt x="353" y="57"/>
                    <a:pt x="353" y="48"/>
                  </a:cubicBezTo>
                  <a:cubicBezTo>
                    <a:pt x="353" y="32"/>
                    <a:pt x="353" y="32"/>
                    <a:pt x="353" y="32"/>
                  </a:cubicBezTo>
                  <a:cubicBezTo>
                    <a:pt x="353" y="23"/>
                    <a:pt x="346" y="16"/>
                    <a:pt x="337" y="16"/>
                  </a:cubicBezTo>
                  <a:moveTo>
                    <a:pt x="321" y="257"/>
                  </a:moveTo>
                  <a:cubicBezTo>
                    <a:pt x="32" y="257"/>
                    <a:pt x="32" y="257"/>
                    <a:pt x="32" y="257"/>
                  </a:cubicBezTo>
                  <a:cubicBezTo>
                    <a:pt x="32" y="64"/>
                    <a:pt x="32" y="64"/>
                    <a:pt x="32" y="64"/>
                  </a:cubicBezTo>
                  <a:cubicBezTo>
                    <a:pt x="321" y="64"/>
                    <a:pt x="321" y="64"/>
                    <a:pt x="321" y="64"/>
                  </a:cubicBezTo>
                  <a:lnTo>
                    <a:pt x="321" y="257"/>
                  </a:lnTo>
                  <a:close/>
                  <a:moveTo>
                    <a:pt x="337" y="48"/>
                  </a:moveTo>
                  <a:cubicBezTo>
                    <a:pt x="16" y="48"/>
                    <a:pt x="16" y="48"/>
                    <a:pt x="16" y="48"/>
                  </a:cubicBezTo>
                  <a:cubicBezTo>
                    <a:pt x="16" y="32"/>
                    <a:pt x="16" y="32"/>
                    <a:pt x="16" y="32"/>
                  </a:cubicBezTo>
                  <a:cubicBezTo>
                    <a:pt x="337" y="32"/>
                    <a:pt x="337" y="32"/>
                    <a:pt x="337" y="32"/>
                  </a:cubicBezTo>
                  <a:lnTo>
                    <a:pt x="337" y="48"/>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26" name="Oval 25"/>
            <p:cNvSpPr/>
            <p:nvPr/>
          </p:nvSpPr>
          <p:spPr>
            <a:xfrm>
              <a:off x="3764821" y="4107282"/>
              <a:ext cx="472957" cy="472958"/>
            </a:xfrm>
            <a:prstGeom prst="ellipse">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nvGrpSpPr>
          <p:cNvPr id="3" name="Group 2"/>
          <p:cNvGrpSpPr/>
          <p:nvPr/>
        </p:nvGrpSpPr>
        <p:grpSpPr>
          <a:xfrm>
            <a:off x="4335522" y="4107282"/>
            <a:ext cx="472957" cy="472958"/>
            <a:chOff x="4335522" y="4107282"/>
            <a:chExt cx="472957" cy="472958"/>
          </a:xfrm>
        </p:grpSpPr>
        <p:sp>
          <p:nvSpPr>
            <p:cNvPr id="24" name="Freeform 42"/>
            <p:cNvSpPr>
              <a:spLocks noEditPoints="1"/>
            </p:cNvSpPr>
            <p:nvPr/>
          </p:nvSpPr>
          <p:spPr bwMode="auto">
            <a:xfrm>
              <a:off x="4432766" y="4247651"/>
              <a:ext cx="278471" cy="202525"/>
            </a:xfrm>
            <a:custGeom>
              <a:avLst/>
              <a:gdLst>
                <a:gd name="T0" fmla="*/ 349 w 353"/>
                <a:gd name="T1" fmla="*/ 65 h 257"/>
                <a:gd name="T2" fmla="*/ 349 w 353"/>
                <a:gd name="T3" fmla="*/ 65 h 257"/>
                <a:gd name="T4" fmla="*/ 180 w 353"/>
                <a:gd name="T5" fmla="*/ 1 h 257"/>
                <a:gd name="T6" fmla="*/ 177 w 353"/>
                <a:gd name="T7" fmla="*/ 0 h 257"/>
                <a:gd name="T8" fmla="*/ 173 w 353"/>
                <a:gd name="T9" fmla="*/ 1 h 257"/>
                <a:gd name="T10" fmla="*/ 5 w 353"/>
                <a:gd name="T11" fmla="*/ 65 h 257"/>
                <a:gd name="T12" fmla="*/ 5 w 353"/>
                <a:gd name="T13" fmla="*/ 65 h 257"/>
                <a:gd name="T14" fmla="*/ 5 w 353"/>
                <a:gd name="T15" fmla="*/ 79 h 257"/>
                <a:gd name="T16" fmla="*/ 5 w 353"/>
                <a:gd name="T17" fmla="*/ 79 h 257"/>
                <a:gd name="T18" fmla="*/ 20 w 353"/>
                <a:gd name="T19" fmla="*/ 85 h 257"/>
                <a:gd name="T20" fmla="*/ 0 w 353"/>
                <a:gd name="T21" fmla="*/ 176 h 257"/>
                <a:gd name="T22" fmla="*/ 32 w 353"/>
                <a:gd name="T23" fmla="*/ 176 h 257"/>
                <a:gd name="T24" fmla="*/ 36 w 353"/>
                <a:gd name="T25" fmla="*/ 91 h 257"/>
                <a:gd name="T26" fmla="*/ 48 w 353"/>
                <a:gd name="T27" fmla="*/ 216 h 257"/>
                <a:gd name="T28" fmla="*/ 48 w 353"/>
                <a:gd name="T29" fmla="*/ 217 h 257"/>
                <a:gd name="T30" fmla="*/ 58 w 353"/>
                <a:gd name="T31" fmla="*/ 224 h 257"/>
                <a:gd name="T32" fmla="*/ 119 w 353"/>
                <a:gd name="T33" fmla="*/ 209 h 257"/>
                <a:gd name="T34" fmla="*/ 172 w 353"/>
                <a:gd name="T35" fmla="*/ 255 h 257"/>
                <a:gd name="T36" fmla="*/ 181 w 353"/>
                <a:gd name="T37" fmla="*/ 255 h 257"/>
                <a:gd name="T38" fmla="*/ 243 w 353"/>
                <a:gd name="T39" fmla="*/ 209 h 257"/>
                <a:gd name="T40" fmla="*/ 304 w 353"/>
                <a:gd name="T41" fmla="*/ 224 h 257"/>
                <a:gd name="T42" fmla="*/ 313 w 353"/>
                <a:gd name="T43" fmla="*/ 217 h 257"/>
                <a:gd name="T44" fmla="*/ 313 w 353"/>
                <a:gd name="T45" fmla="*/ 215 h 257"/>
                <a:gd name="T46" fmla="*/ 348 w 353"/>
                <a:gd name="T47" fmla="*/ 80 h 257"/>
                <a:gd name="T48" fmla="*/ 349 w 353"/>
                <a:gd name="T49" fmla="*/ 79 h 257"/>
                <a:gd name="T50" fmla="*/ 353 w 353"/>
                <a:gd name="T51" fmla="*/ 72 h 257"/>
                <a:gd name="T52" fmla="*/ 243 w 353"/>
                <a:gd name="T53" fmla="*/ 193 h 257"/>
                <a:gd name="T54" fmla="*/ 241 w 353"/>
                <a:gd name="T55" fmla="*/ 193 h 257"/>
                <a:gd name="T56" fmla="*/ 237 w 353"/>
                <a:gd name="T57" fmla="*/ 194 h 257"/>
                <a:gd name="T58" fmla="*/ 125 w 353"/>
                <a:gd name="T59" fmla="*/ 194 h 257"/>
                <a:gd name="T60" fmla="*/ 121 w 353"/>
                <a:gd name="T61" fmla="*/ 193 h 257"/>
                <a:gd name="T62" fmla="*/ 119 w 353"/>
                <a:gd name="T63" fmla="*/ 193 h 257"/>
                <a:gd name="T64" fmla="*/ 78 w 353"/>
                <a:gd name="T65" fmla="*/ 107 h 257"/>
                <a:gd name="T66" fmla="*/ 173 w 353"/>
                <a:gd name="T67" fmla="*/ 144 h 257"/>
                <a:gd name="T68" fmla="*/ 180 w 353"/>
                <a:gd name="T69" fmla="*/ 144 h 257"/>
                <a:gd name="T70" fmla="*/ 277 w 353"/>
                <a:gd name="T71" fmla="*/ 107 h 257"/>
                <a:gd name="T72" fmla="*/ 177 w 353"/>
                <a:gd name="T73" fmla="*/ 128 h 257"/>
                <a:gd name="T74" fmla="*/ 177 w 353"/>
                <a:gd name="T75" fmla="*/ 16 h 257"/>
                <a:gd name="T76" fmla="*/ 177 w 353"/>
                <a:gd name="T77" fmla="*/ 128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53" h="257">
                  <a:moveTo>
                    <a:pt x="353" y="72"/>
                  </a:moveTo>
                  <a:cubicBezTo>
                    <a:pt x="353" y="69"/>
                    <a:pt x="352" y="66"/>
                    <a:pt x="349" y="65"/>
                  </a:cubicBezTo>
                  <a:cubicBezTo>
                    <a:pt x="349" y="65"/>
                    <a:pt x="349" y="65"/>
                    <a:pt x="349" y="65"/>
                  </a:cubicBezTo>
                  <a:cubicBezTo>
                    <a:pt x="349" y="65"/>
                    <a:pt x="349" y="65"/>
                    <a:pt x="349" y="65"/>
                  </a:cubicBezTo>
                  <a:cubicBezTo>
                    <a:pt x="349" y="65"/>
                    <a:pt x="348" y="65"/>
                    <a:pt x="348" y="65"/>
                  </a:cubicBezTo>
                  <a:cubicBezTo>
                    <a:pt x="180" y="1"/>
                    <a:pt x="180" y="1"/>
                    <a:pt x="180" y="1"/>
                  </a:cubicBezTo>
                  <a:cubicBezTo>
                    <a:pt x="180" y="1"/>
                    <a:pt x="180" y="1"/>
                    <a:pt x="180" y="1"/>
                  </a:cubicBezTo>
                  <a:cubicBezTo>
                    <a:pt x="179" y="0"/>
                    <a:pt x="178" y="0"/>
                    <a:pt x="177" y="0"/>
                  </a:cubicBezTo>
                  <a:cubicBezTo>
                    <a:pt x="176" y="0"/>
                    <a:pt x="174" y="0"/>
                    <a:pt x="173" y="1"/>
                  </a:cubicBezTo>
                  <a:cubicBezTo>
                    <a:pt x="173" y="1"/>
                    <a:pt x="173" y="1"/>
                    <a:pt x="173" y="1"/>
                  </a:cubicBezTo>
                  <a:cubicBezTo>
                    <a:pt x="5" y="65"/>
                    <a:pt x="5" y="65"/>
                    <a:pt x="5" y="65"/>
                  </a:cubicBezTo>
                  <a:cubicBezTo>
                    <a:pt x="5" y="65"/>
                    <a:pt x="5" y="65"/>
                    <a:pt x="5" y="65"/>
                  </a:cubicBezTo>
                  <a:cubicBezTo>
                    <a:pt x="5" y="65"/>
                    <a:pt x="5" y="65"/>
                    <a:pt x="5" y="65"/>
                  </a:cubicBezTo>
                  <a:cubicBezTo>
                    <a:pt x="5" y="65"/>
                    <a:pt x="5" y="65"/>
                    <a:pt x="5" y="65"/>
                  </a:cubicBezTo>
                  <a:cubicBezTo>
                    <a:pt x="2" y="66"/>
                    <a:pt x="0" y="69"/>
                    <a:pt x="0" y="72"/>
                  </a:cubicBezTo>
                  <a:cubicBezTo>
                    <a:pt x="0" y="75"/>
                    <a:pt x="2" y="78"/>
                    <a:pt x="5" y="79"/>
                  </a:cubicBezTo>
                  <a:cubicBezTo>
                    <a:pt x="5" y="79"/>
                    <a:pt x="5" y="79"/>
                    <a:pt x="5" y="79"/>
                  </a:cubicBezTo>
                  <a:cubicBezTo>
                    <a:pt x="5" y="79"/>
                    <a:pt x="5" y="79"/>
                    <a:pt x="5" y="79"/>
                  </a:cubicBezTo>
                  <a:cubicBezTo>
                    <a:pt x="5" y="79"/>
                    <a:pt x="5" y="80"/>
                    <a:pt x="5" y="80"/>
                  </a:cubicBezTo>
                  <a:cubicBezTo>
                    <a:pt x="20" y="85"/>
                    <a:pt x="20" y="85"/>
                    <a:pt x="20" y="85"/>
                  </a:cubicBezTo>
                  <a:cubicBezTo>
                    <a:pt x="10" y="162"/>
                    <a:pt x="10" y="162"/>
                    <a:pt x="10" y="162"/>
                  </a:cubicBezTo>
                  <a:cubicBezTo>
                    <a:pt x="4" y="164"/>
                    <a:pt x="0" y="170"/>
                    <a:pt x="0" y="176"/>
                  </a:cubicBezTo>
                  <a:cubicBezTo>
                    <a:pt x="0" y="185"/>
                    <a:pt x="7" y="193"/>
                    <a:pt x="16" y="193"/>
                  </a:cubicBezTo>
                  <a:cubicBezTo>
                    <a:pt x="25" y="193"/>
                    <a:pt x="32" y="185"/>
                    <a:pt x="32" y="176"/>
                  </a:cubicBezTo>
                  <a:cubicBezTo>
                    <a:pt x="32" y="171"/>
                    <a:pt x="30" y="167"/>
                    <a:pt x="26" y="164"/>
                  </a:cubicBezTo>
                  <a:cubicBezTo>
                    <a:pt x="36" y="91"/>
                    <a:pt x="36" y="91"/>
                    <a:pt x="36" y="91"/>
                  </a:cubicBezTo>
                  <a:cubicBezTo>
                    <a:pt x="63" y="101"/>
                    <a:pt x="63" y="101"/>
                    <a:pt x="63" y="101"/>
                  </a:cubicBezTo>
                  <a:cubicBezTo>
                    <a:pt x="48" y="216"/>
                    <a:pt x="48" y="216"/>
                    <a:pt x="48" y="216"/>
                  </a:cubicBezTo>
                  <a:cubicBezTo>
                    <a:pt x="49" y="216"/>
                    <a:pt x="49" y="216"/>
                    <a:pt x="49" y="216"/>
                  </a:cubicBezTo>
                  <a:cubicBezTo>
                    <a:pt x="49" y="216"/>
                    <a:pt x="48" y="216"/>
                    <a:pt x="48" y="217"/>
                  </a:cubicBezTo>
                  <a:cubicBezTo>
                    <a:pt x="48" y="221"/>
                    <a:pt x="52" y="225"/>
                    <a:pt x="56" y="225"/>
                  </a:cubicBezTo>
                  <a:cubicBezTo>
                    <a:pt x="57" y="225"/>
                    <a:pt x="58" y="224"/>
                    <a:pt x="58" y="224"/>
                  </a:cubicBezTo>
                  <a:cubicBezTo>
                    <a:pt x="58" y="224"/>
                    <a:pt x="58" y="224"/>
                    <a:pt x="58" y="224"/>
                  </a:cubicBezTo>
                  <a:cubicBezTo>
                    <a:pt x="119" y="209"/>
                    <a:pt x="119" y="209"/>
                    <a:pt x="119" y="209"/>
                  </a:cubicBezTo>
                  <a:cubicBezTo>
                    <a:pt x="172" y="255"/>
                    <a:pt x="172" y="255"/>
                    <a:pt x="172" y="255"/>
                  </a:cubicBezTo>
                  <a:cubicBezTo>
                    <a:pt x="172" y="255"/>
                    <a:pt x="172" y="255"/>
                    <a:pt x="172" y="255"/>
                  </a:cubicBezTo>
                  <a:cubicBezTo>
                    <a:pt x="173" y="256"/>
                    <a:pt x="175" y="257"/>
                    <a:pt x="177" y="257"/>
                  </a:cubicBezTo>
                  <a:cubicBezTo>
                    <a:pt x="178" y="257"/>
                    <a:pt x="180" y="256"/>
                    <a:pt x="181" y="255"/>
                  </a:cubicBezTo>
                  <a:cubicBezTo>
                    <a:pt x="181" y="255"/>
                    <a:pt x="181" y="255"/>
                    <a:pt x="181" y="255"/>
                  </a:cubicBezTo>
                  <a:cubicBezTo>
                    <a:pt x="243" y="209"/>
                    <a:pt x="243" y="209"/>
                    <a:pt x="243" y="209"/>
                  </a:cubicBezTo>
                  <a:cubicBezTo>
                    <a:pt x="304" y="224"/>
                    <a:pt x="304" y="224"/>
                    <a:pt x="304" y="224"/>
                  </a:cubicBezTo>
                  <a:cubicBezTo>
                    <a:pt x="304" y="224"/>
                    <a:pt x="304" y="224"/>
                    <a:pt x="304" y="224"/>
                  </a:cubicBezTo>
                  <a:cubicBezTo>
                    <a:pt x="304" y="224"/>
                    <a:pt x="305" y="225"/>
                    <a:pt x="305" y="225"/>
                  </a:cubicBezTo>
                  <a:cubicBezTo>
                    <a:pt x="310" y="225"/>
                    <a:pt x="313" y="221"/>
                    <a:pt x="313" y="217"/>
                  </a:cubicBezTo>
                  <a:cubicBezTo>
                    <a:pt x="313" y="216"/>
                    <a:pt x="313" y="216"/>
                    <a:pt x="313" y="215"/>
                  </a:cubicBezTo>
                  <a:cubicBezTo>
                    <a:pt x="313" y="215"/>
                    <a:pt x="313" y="215"/>
                    <a:pt x="313" y="215"/>
                  </a:cubicBezTo>
                  <a:cubicBezTo>
                    <a:pt x="292" y="101"/>
                    <a:pt x="292" y="101"/>
                    <a:pt x="292" y="101"/>
                  </a:cubicBezTo>
                  <a:cubicBezTo>
                    <a:pt x="348" y="80"/>
                    <a:pt x="348" y="80"/>
                    <a:pt x="348" y="80"/>
                  </a:cubicBezTo>
                  <a:cubicBezTo>
                    <a:pt x="348" y="80"/>
                    <a:pt x="349" y="79"/>
                    <a:pt x="349" y="79"/>
                  </a:cubicBezTo>
                  <a:cubicBezTo>
                    <a:pt x="349" y="79"/>
                    <a:pt x="349" y="79"/>
                    <a:pt x="349" y="79"/>
                  </a:cubicBezTo>
                  <a:cubicBezTo>
                    <a:pt x="349" y="79"/>
                    <a:pt x="349" y="79"/>
                    <a:pt x="349" y="79"/>
                  </a:cubicBezTo>
                  <a:cubicBezTo>
                    <a:pt x="352" y="78"/>
                    <a:pt x="353" y="75"/>
                    <a:pt x="353" y="72"/>
                  </a:cubicBezTo>
                  <a:moveTo>
                    <a:pt x="295" y="206"/>
                  </a:moveTo>
                  <a:cubicBezTo>
                    <a:pt x="243" y="193"/>
                    <a:pt x="243" y="193"/>
                    <a:pt x="243" y="193"/>
                  </a:cubicBezTo>
                  <a:cubicBezTo>
                    <a:pt x="243" y="193"/>
                    <a:pt x="243" y="193"/>
                    <a:pt x="243" y="193"/>
                  </a:cubicBezTo>
                  <a:cubicBezTo>
                    <a:pt x="242" y="193"/>
                    <a:pt x="242" y="193"/>
                    <a:pt x="241" y="193"/>
                  </a:cubicBezTo>
                  <a:cubicBezTo>
                    <a:pt x="239" y="193"/>
                    <a:pt x="238" y="193"/>
                    <a:pt x="237" y="194"/>
                  </a:cubicBezTo>
                  <a:cubicBezTo>
                    <a:pt x="237" y="194"/>
                    <a:pt x="237" y="194"/>
                    <a:pt x="237" y="194"/>
                  </a:cubicBezTo>
                  <a:cubicBezTo>
                    <a:pt x="177" y="238"/>
                    <a:pt x="177" y="238"/>
                    <a:pt x="177" y="238"/>
                  </a:cubicBezTo>
                  <a:cubicBezTo>
                    <a:pt x="125" y="194"/>
                    <a:pt x="125" y="194"/>
                    <a:pt x="125" y="194"/>
                  </a:cubicBezTo>
                  <a:cubicBezTo>
                    <a:pt x="125" y="194"/>
                    <a:pt x="125" y="194"/>
                    <a:pt x="125" y="194"/>
                  </a:cubicBezTo>
                  <a:cubicBezTo>
                    <a:pt x="124" y="193"/>
                    <a:pt x="122" y="193"/>
                    <a:pt x="121" y="193"/>
                  </a:cubicBezTo>
                  <a:cubicBezTo>
                    <a:pt x="120" y="193"/>
                    <a:pt x="119" y="193"/>
                    <a:pt x="119" y="193"/>
                  </a:cubicBezTo>
                  <a:cubicBezTo>
                    <a:pt x="119" y="193"/>
                    <a:pt x="119" y="193"/>
                    <a:pt x="119" y="193"/>
                  </a:cubicBezTo>
                  <a:cubicBezTo>
                    <a:pt x="66" y="206"/>
                    <a:pt x="66" y="206"/>
                    <a:pt x="66" y="206"/>
                  </a:cubicBezTo>
                  <a:cubicBezTo>
                    <a:pt x="78" y="107"/>
                    <a:pt x="78" y="107"/>
                    <a:pt x="78" y="107"/>
                  </a:cubicBezTo>
                  <a:cubicBezTo>
                    <a:pt x="173" y="144"/>
                    <a:pt x="173" y="144"/>
                    <a:pt x="173" y="144"/>
                  </a:cubicBezTo>
                  <a:cubicBezTo>
                    <a:pt x="173" y="144"/>
                    <a:pt x="173" y="144"/>
                    <a:pt x="173" y="144"/>
                  </a:cubicBezTo>
                  <a:cubicBezTo>
                    <a:pt x="174" y="144"/>
                    <a:pt x="176" y="144"/>
                    <a:pt x="177" y="144"/>
                  </a:cubicBezTo>
                  <a:cubicBezTo>
                    <a:pt x="178" y="144"/>
                    <a:pt x="179" y="144"/>
                    <a:pt x="180" y="144"/>
                  </a:cubicBezTo>
                  <a:cubicBezTo>
                    <a:pt x="180" y="144"/>
                    <a:pt x="180" y="144"/>
                    <a:pt x="180" y="144"/>
                  </a:cubicBezTo>
                  <a:cubicBezTo>
                    <a:pt x="277" y="107"/>
                    <a:pt x="277" y="107"/>
                    <a:pt x="277" y="107"/>
                  </a:cubicBezTo>
                  <a:lnTo>
                    <a:pt x="295" y="206"/>
                  </a:lnTo>
                  <a:close/>
                  <a:moveTo>
                    <a:pt x="177" y="128"/>
                  </a:moveTo>
                  <a:cubicBezTo>
                    <a:pt x="31" y="72"/>
                    <a:pt x="31" y="72"/>
                    <a:pt x="31" y="72"/>
                  </a:cubicBezTo>
                  <a:cubicBezTo>
                    <a:pt x="177" y="16"/>
                    <a:pt x="177" y="16"/>
                    <a:pt x="177" y="16"/>
                  </a:cubicBezTo>
                  <a:cubicBezTo>
                    <a:pt x="323" y="72"/>
                    <a:pt x="323" y="72"/>
                    <a:pt x="323" y="72"/>
                  </a:cubicBezTo>
                  <a:lnTo>
                    <a:pt x="177" y="128"/>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27" name="Oval 26"/>
            <p:cNvSpPr/>
            <p:nvPr/>
          </p:nvSpPr>
          <p:spPr>
            <a:xfrm>
              <a:off x="4335522" y="4107282"/>
              <a:ext cx="472957" cy="472958"/>
            </a:xfrm>
            <a:prstGeom prst="ellipse">
              <a:avLst/>
            </a:prstGeom>
            <a:no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nvGrpSpPr>
          <p:cNvPr id="4" name="Group 3"/>
          <p:cNvGrpSpPr/>
          <p:nvPr/>
        </p:nvGrpSpPr>
        <p:grpSpPr>
          <a:xfrm>
            <a:off x="4906224" y="4107282"/>
            <a:ext cx="472957" cy="472958"/>
            <a:chOff x="4906224" y="4107282"/>
            <a:chExt cx="472957" cy="472958"/>
          </a:xfrm>
        </p:grpSpPr>
        <p:sp>
          <p:nvSpPr>
            <p:cNvPr id="25" name="Freeform 54"/>
            <p:cNvSpPr>
              <a:spLocks noEditPoints="1"/>
            </p:cNvSpPr>
            <p:nvPr/>
          </p:nvSpPr>
          <p:spPr bwMode="auto">
            <a:xfrm>
              <a:off x="5025250" y="4232131"/>
              <a:ext cx="234904" cy="229073"/>
            </a:xfrm>
            <a:custGeom>
              <a:avLst/>
              <a:gdLst>
                <a:gd name="T0" fmla="*/ 337 w 362"/>
                <a:gd name="T1" fmla="*/ 0 h 353"/>
                <a:gd name="T2" fmla="*/ 111 w 362"/>
                <a:gd name="T3" fmla="*/ 129 h 353"/>
                <a:gd name="T4" fmla="*/ 81 w 362"/>
                <a:gd name="T5" fmla="*/ 196 h 353"/>
                <a:gd name="T6" fmla="*/ 144 w 362"/>
                <a:gd name="T7" fmla="*/ 274 h 353"/>
                <a:gd name="T8" fmla="*/ 179 w 362"/>
                <a:gd name="T9" fmla="*/ 333 h 353"/>
                <a:gd name="T10" fmla="*/ 281 w 362"/>
                <a:gd name="T11" fmla="*/ 186 h 353"/>
                <a:gd name="T12" fmla="*/ 209 w 362"/>
                <a:gd name="T13" fmla="*/ 238 h 353"/>
                <a:gd name="T14" fmla="*/ 171 w 362"/>
                <a:gd name="T15" fmla="*/ 263 h 353"/>
                <a:gd name="T16" fmla="*/ 154 w 362"/>
                <a:gd name="T17" fmla="*/ 256 h 353"/>
                <a:gd name="T18" fmla="*/ 111 w 362"/>
                <a:gd name="T19" fmla="*/ 242 h 353"/>
                <a:gd name="T20" fmla="*/ 90 w 362"/>
                <a:gd name="T21" fmla="*/ 182 h 353"/>
                <a:gd name="T22" fmla="*/ 115 w 362"/>
                <a:gd name="T23" fmla="*/ 144 h 353"/>
                <a:gd name="T24" fmla="*/ 209 w 362"/>
                <a:gd name="T25" fmla="*/ 237 h 353"/>
                <a:gd name="T26" fmla="*/ 270 w 362"/>
                <a:gd name="T27" fmla="*/ 174 h 353"/>
                <a:gd name="T28" fmla="*/ 220 w 362"/>
                <a:gd name="T29" fmla="*/ 225 h 353"/>
                <a:gd name="T30" fmla="*/ 164 w 362"/>
                <a:gd name="T31" fmla="*/ 97 h 353"/>
                <a:gd name="T32" fmla="*/ 337 w 362"/>
                <a:gd name="T33" fmla="*/ 16 h 353"/>
                <a:gd name="T34" fmla="*/ 62 w 362"/>
                <a:gd name="T35" fmla="*/ 197 h 353"/>
                <a:gd name="T36" fmla="*/ 156 w 362"/>
                <a:gd name="T37" fmla="*/ 291 h 353"/>
                <a:gd name="T38" fmla="*/ 62 w 362"/>
                <a:gd name="T39" fmla="*/ 197 h 353"/>
                <a:gd name="T40" fmla="*/ 58 w 362"/>
                <a:gd name="T41" fmla="*/ 252 h 353"/>
                <a:gd name="T42" fmla="*/ 101 w 362"/>
                <a:gd name="T43" fmla="*/ 295 h 353"/>
                <a:gd name="T44" fmla="*/ 168 w 362"/>
                <a:gd name="T45" fmla="*/ 128 h 353"/>
                <a:gd name="T46" fmla="*/ 168 w 362"/>
                <a:gd name="T47" fmla="*/ 145 h 353"/>
                <a:gd name="T48" fmla="*/ 168 w 362"/>
                <a:gd name="T49" fmla="*/ 128 h 353"/>
                <a:gd name="T50" fmla="*/ 225 w 362"/>
                <a:gd name="T51" fmla="*/ 185 h 353"/>
                <a:gd name="T52" fmla="*/ 209 w 362"/>
                <a:gd name="T53" fmla="*/ 185 h 353"/>
                <a:gd name="T54" fmla="*/ 265 w 362"/>
                <a:gd name="T55" fmla="*/ 112 h 353"/>
                <a:gd name="T56" fmla="*/ 265 w 362"/>
                <a:gd name="T57" fmla="*/ 64 h 353"/>
                <a:gd name="T58" fmla="*/ 265 w 362"/>
                <a:gd name="T59" fmla="*/ 112 h 353"/>
                <a:gd name="T60" fmla="*/ 273 w 362"/>
                <a:gd name="T61" fmla="*/ 88 h 353"/>
                <a:gd name="T62" fmla="*/ 257 w 362"/>
                <a:gd name="T63" fmla="*/ 88 h 353"/>
                <a:gd name="T64" fmla="*/ 193 w 362"/>
                <a:gd name="T65" fmla="*/ 169 h 353"/>
                <a:gd name="T66" fmla="*/ 193 w 362"/>
                <a:gd name="T67" fmla="*/ 153 h 353"/>
                <a:gd name="T68" fmla="*/ 193 w 362"/>
                <a:gd name="T69" fmla="*/ 169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62" h="353">
                  <a:moveTo>
                    <a:pt x="350" y="3"/>
                  </a:moveTo>
                  <a:cubicBezTo>
                    <a:pt x="348" y="1"/>
                    <a:pt x="344" y="0"/>
                    <a:pt x="337" y="0"/>
                  </a:cubicBezTo>
                  <a:cubicBezTo>
                    <a:pt x="304" y="0"/>
                    <a:pt x="215" y="25"/>
                    <a:pt x="168" y="72"/>
                  </a:cubicBezTo>
                  <a:cubicBezTo>
                    <a:pt x="156" y="83"/>
                    <a:pt x="119" y="117"/>
                    <a:pt x="111" y="129"/>
                  </a:cubicBezTo>
                  <a:cubicBezTo>
                    <a:pt x="83" y="136"/>
                    <a:pt x="43" y="152"/>
                    <a:pt x="20" y="174"/>
                  </a:cubicBezTo>
                  <a:cubicBezTo>
                    <a:pt x="20" y="174"/>
                    <a:pt x="48" y="174"/>
                    <a:pt x="81" y="196"/>
                  </a:cubicBezTo>
                  <a:cubicBezTo>
                    <a:pt x="76" y="216"/>
                    <a:pt x="82" y="237"/>
                    <a:pt x="99" y="254"/>
                  </a:cubicBezTo>
                  <a:cubicBezTo>
                    <a:pt x="113" y="267"/>
                    <a:pt x="128" y="274"/>
                    <a:pt x="144" y="274"/>
                  </a:cubicBezTo>
                  <a:cubicBezTo>
                    <a:pt x="149" y="274"/>
                    <a:pt x="153" y="273"/>
                    <a:pt x="157" y="272"/>
                  </a:cubicBezTo>
                  <a:cubicBezTo>
                    <a:pt x="179" y="306"/>
                    <a:pt x="179" y="333"/>
                    <a:pt x="179" y="333"/>
                  </a:cubicBezTo>
                  <a:cubicBezTo>
                    <a:pt x="202" y="311"/>
                    <a:pt x="217" y="270"/>
                    <a:pt x="224" y="242"/>
                  </a:cubicBezTo>
                  <a:cubicBezTo>
                    <a:pt x="236" y="234"/>
                    <a:pt x="270" y="197"/>
                    <a:pt x="281" y="186"/>
                  </a:cubicBezTo>
                  <a:cubicBezTo>
                    <a:pt x="338" y="129"/>
                    <a:pt x="362" y="14"/>
                    <a:pt x="350" y="3"/>
                  </a:cubicBezTo>
                  <a:moveTo>
                    <a:pt x="209" y="238"/>
                  </a:moveTo>
                  <a:cubicBezTo>
                    <a:pt x="203" y="260"/>
                    <a:pt x="195" y="279"/>
                    <a:pt x="187" y="295"/>
                  </a:cubicBezTo>
                  <a:cubicBezTo>
                    <a:pt x="183" y="285"/>
                    <a:pt x="178" y="275"/>
                    <a:pt x="171" y="263"/>
                  </a:cubicBezTo>
                  <a:cubicBezTo>
                    <a:pt x="168" y="259"/>
                    <a:pt x="163" y="256"/>
                    <a:pt x="157" y="256"/>
                  </a:cubicBezTo>
                  <a:cubicBezTo>
                    <a:pt x="156" y="256"/>
                    <a:pt x="155" y="256"/>
                    <a:pt x="154" y="256"/>
                  </a:cubicBezTo>
                  <a:cubicBezTo>
                    <a:pt x="150" y="257"/>
                    <a:pt x="147" y="258"/>
                    <a:pt x="144" y="258"/>
                  </a:cubicBezTo>
                  <a:cubicBezTo>
                    <a:pt x="132" y="258"/>
                    <a:pt x="121" y="252"/>
                    <a:pt x="111" y="242"/>
                  </a:cubicBezTo>
                  <a:cubicBezTo>
                    <a:pt x="98" y="230"/>
                    <a:pt x="93" y="214"/>
                    <a:pt x="97" y="200"/>
                  </a:cubicBezTo>
                  <a:cubicBezTo>
                    <a:pt x="98" y="193"/>
                    <a:pt x="96" y="186"/>
                    <a:pt x="90" y="182"/>
                  </a:cubicBezTo>
                  <a:cubicBezTo>
                    <a:pt x="79" y="175"/>
                    <a:pt x="68" y="170"/>
                    <a:pt x="58" y="167"/>
                  </a:cubicBezTo>
                  <a:cubicBezTo>
                    <a:pt x="74" y="158"/>
                    <a:pt x="94" y="150"/>
                    <a:pt x="115" y="144"/>
                  </a:cubicBezTo>
                  <a:cubicBezTo>
                    <a:pt x="116" y="144"/>
                    <a:pt x="116" y="144"/>
                    <a:pt x="116" y="144"/>
                  </a:cubicBezTo>
                  <a:cubicBezTo>
                    <a:pt x="209" y="237"/>
                    <a:pt x="209" y="237"/>
                    <a:pt x="209" y="237"/>
                  </a:cubicBezTo>
                  <a:cubicBezTo>
                    <a:pt x="209" y="237"/>
                    <a:pt x="209" y="238"/>
                    <a:pt x="209" y="238"/>
                  </a:cubicBezTo>
                  <a:moveTo>
                    <a:pt x="270" y="174"/>
                  </a:moveTo>
                  <a:cubicBezTo>
                    <a:pt x="267" y="177"/>
                    <a:pt x="262" y="183"/>
                    <a:pt x="256" y="189"/>
                  </a:cubicBezTo>
                  <a:cubicBezTo>
                    <a:pt x="245" y="200"/>
                    <a:pt x="230" y="216"/>
                    <a:pt x="220" y="225"/>
                  </a:cubicBezTo>
                  <a:cubicBezTo>
                    <a:pt x="128" y="133"/>
                    <a:pt x="128" y="133"/>
                    <a:pt x="128" y="133"/>
                  </a:cubicBezTo>
                  <a:cubicBezTo>
                    <a:pt x="137" y="124"/>
                    <a:pt x="154" y="108"/>
                    <a:pt x="164" y="97"/>
                  </a:cubicBezTo>
                  <a:cubicBezTo>
                    <a:pt x="171" y="92"/>
                    <a:pt x="176" y="87"/>
                    <a:pt x="179" y="83"/>
                  </a:cubicBezTo>
                  <a:cubicBezTo>
                    <a:pt x="222" y="40"/>
                    <a:pt x="306" y="16"/>
                    <a:pt x="337" y="16"/>
                  </a:cubicBezTo>
                  <a:cubicBezTo>
                    <a:pt x="337" y="42"/>
                    <a:pt x="315" y="129"/>
                    <a:pt x="270" y="174"/>
                  </a:cubicBezTo>
                  <a:moveTo>
                    <a:pt x="62" y="197"/>
                  </a:moveTo>
                  <a:cubicBezTo>
                    <a:pt x="0" y="353"/>
                    <a:pt x="0" y="353"/>
                    <a:pt x="0" y="353"/>
                  </a:cubicBezTo>
                  <a:cubicBezTo>
                    <a:pt x="156" y="291"/>
                    <a:pt x="156" y="291"/>
                    <a:pt x="156" y="291"/>
                  </a:cubicBezTo>
                  <a:cubicBezTo>
                    <a:pt x="153" y="291"/>
                    <a:pt x="150" y="291"/>
                    <a:pt x="148" y="291"/>
                  </a:cubicBezTo>
                  <a:cubicBezTo>
                    <a:pt x="100" y="291"/>
                    <a:pt x="57" y="245"/>
                    <a:pt x="62" y="197"/>
                  </a:cubicBezTo>
                  <a:moveTo>
                    <a:pt x="29" y="324"/>
                  </a:moveTo>
                  <a:cubicBezTo>
                    <a:pt x="58" y="252"/>
                    <a:pt x="58" y="252"/>
                    <a:pt x="58" y="252"/>
                  </a:cubicBezTo>
                  <a:cubicBezTo>
                    <a:pt x="62" y="259"/>
                    <a:pt x="67" y="266"/>
                    <a:pt x="72" y="272"/>
                  </a:cubicBezTo>
                  <a:cubicBezTo>
                    <a:pt x="81" y="282"/>
                    <a:pt x="91" y="290"/>
                    <a:pt x="101" y="295"/>
                  </a:cubicBezTo>
                  <a:lnTo>
                    <a:pt x="29" y="324"/>
                  </a:lnTo>
                  <a:close/>
                  <a:moveTo>
                    <a:pt x="168" y="128"/>
                  </a:moveTo>
                  <a:cubicBezTo>
                    <a:pt x="164" y="128"/>
                    <a:pt x="160" y="132"/>
                    <a:pt x="160" y="136"/>
                  </a:cubicBezTo>
                  <a:cubicBezTo>
                    <a:pt x="160" y="141"/>
                    <a:pt x="164" y="145"/>
                    <a:pt x="168" y="145"/>
                  </a:cubicBezTo>
                  <a:cubicBezTo>
                    <a:pt x="173" y="145"/>
                    <a:pt x="176" y="141"/>
                    <a:pt x="176" y="136"/>
                  </a:cubicBezTo>
                  <a:cubicBezTo>
                    <a:pt x="176" y="132"/>
                    <a:pt x="173" y="128"/>
                    <a:pt x="168" y="128"/>
                  </a:cubicBezTo>
                  <a:moveTo>
                    <a:pt x="217" y="193"/>
                  </a:moveTo>
                  <a:cubicBezTo>
                    <a:pt x="221" y="193"/>
                    <a:pt x="225" y="189"/>
                    <a:pt x="225" y="185"/>
                  </a:cubicBezTo>
                  <a:cubicBezTo>
                    <a:pt x="225" y="180"/>
                    <a:pt x="221" y="177"/>
                    <a:pt x="217" y="177"/>
                  </a:cubicBezTo>
                  <a:cubicBezTo>
                    <a:pt x="212" y="177"/>
                    <a:pt x="209" y="180"/>
                    <a:pt x="209" y="185"/>
                  </a:cubicBezTo>
                  <a:cubicBezTo>
                    <a:pt x="209" y="189"/>
                    <a:pt x="212" y="193"/>
                    <a:pt x="217" y="193"/>
                  </a:cubicBezTo>
                  <a:moveTo>
                    <a:pt x="265" y="112"/>
                  </a:moveTo>
                  <a:cubicBezTo>
                    <a:pt x="278" y="112"/>
                    <a:pt x="289" y="102"/>
                    <a:pt x="289" y="88"/>
                  </a:cubicBezTo>
                  <a:cubicBezTo>
                    <a:pt x="289" y="75"/>
                    <a:pt x="278" y="64"/>
                    <a:pt x="265" y="64"/>
                  </a:cubicBezTo>
                  <a:cubicBezTo>
                    <a:pt x="251" y="64"/>
                    <a:pt x="241" y="75"/>
                    <a:pt x="241" y="88"/>
                  </a:cubicBezTo>
                  <a:cubicBezTo>
                    <a:pt x="241" y="102"/>
                    <a:pt x="251" y="112"/>
                    <a:pt x="265" y="112"/>
                  </a:cubicBezTo>
                  <a:moveTo>
                    <a:pt x="265" y="80"/>
                  </a:moveTo>
                  <a:cubicBezTo>
                    <a:pt x="269" y="80"/>
                    <a:pt x="273" y="84"/>
                    <a:pt x="273" y="88"/>
                  </a:cubicBezTo>
                  <a:cubicBezTo>
                    <a:pt x="273" y="93"/>
                    <a:pt x="269" y="96"/>
                    <a:pt x="265" y="96"/>
                  </a:cubicBezTo>
                  <a:cubicBezTo>
                    <a:pt x="260" y="96"/>
                    <a:pt x="257" y="93"/>
                    <a:pt x="257" y="88"/>
                  </a:cubicBezTo>
                  <a:cubicBezTo>
                    <a:pt x="257" y="84"/>
                    <a:pt x="260" y="80"/>
                    <a:pt x="265" y="80"/>
                  </a:cubicBezTo>
                  <a:moveTo>
                    <a:pt x="193" y="169"/>
                  </a:moveTo>
                  <a:cubicBezTo>
                    <a:pt x="197" y="169"/>
                    <a:pt x="201" y="165"/>
                    <a:pt x="201" y="161"/>
                  </a:cubicBezTo>
                  <a:cubicBezTo>
                    <a:pt x="201" y="156"/>
                    <a:pt x="197" y="153"/>
                    <a:pt x="193" y="153"/>
                  </a:cubicBezTo>
                  <a:cubicBezTo>
                    <a:pt x="188" y="153"/>
                    <a:pt x="185" y="156"/>
                    <a:pt x="185" y="161"/>
                  </a:cubicBezTo>
                  <a:cubicBezTo>
                    <a:pt x="185" y="165"/>
                    <a:pt x="188" y="169"/>
                    <a:pt x="193" y="169"/>
                  </a:cubicBezTo>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28" name="Oval 27"/>
            <p:cNvSpPr/>
            <p:nvPr/>
          </p:nvSpPr>
          <p:spPr>
            <a:xfrm>
              <a:off x="4906224" y="4107282"/>
              <a:ext cx="472957" cy="472958"/>
            </a:xfrm>
            <a:prstGeom prst="ellipse">
              <a:avLst/>
            </a:prstGeom>
            <a:noFill/>
            <a:ln w="127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9" name="Rectangle 28"/>
          <p:cNvSpPr/>
          <p:nvPr/>
        </p:nvSpPr>
        <p:spPr>
          <a:xfrm>
            <a:off x="1392196" y="1010123"/>
            <a:ext cx="6359610" cy="1342967"/>
          </a:xfrm>
          <a:prstGeom prst="rect">
            <a:avLst/>
          </a:prstGeom>
          <a:noFill/>
          <a:ln w="15240">
            <a:solidFill>
              <a:schemeClr val="tx1">
                <a:lumMod val="10000"/>
                <a:lumOff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4">
            <a:extLst>
              <a:ext uri="{FF2B5EF4-FFF2-40B4-BE49-F238E27FC236}">
                <a16:creationId xmlns:a16="http://schemas.microsoft.com/office/drawing/2014/main" id="{47EB139D-3361-49CD-8531-E31D59EE4738}"/>
              </a:ext>
            </a:extLst>
          </p:cNvPr>
          <p:cNvGrpSpPr/>
          <p:nvPr/>
        </p:nvGrpSpPr>
        <p:grpSpPr>
          <a:xfrm>
            <a:off x="2442132" y="2943077"/>
            <a:ext cx="4259736" cy="989157"/>
            <a:chOff x="3295135" y="3472712"/>
            <a:chExt cx="2553730" cy="288427"/>
          </a:xfrm>
        </p:grpSpPr>
        <p:sp>
          <p:nvSpPr>
            <p:cNvPr id="15" name="Rectangle 18">
              <a:extLst>
                <a:ext uri="{FF2B5EF4-FFF2-40B4-BE49-F238E27FC236}">
                  <a16:creationId xmlns:a16="http://schemas.microsoft.com/office/drawing/2014/main" id="{297551D5-2C13-4EEA-9C8E-4E303079C6E9}"/>
                </a:ext>
              </a:extLst>
            </p:cNvPr>
            <p:cNvSpPr/>
            <p:nvPr/>
          </p:nvSpPr>
          <p:spPr>
            <a:xfrm>
              <a:off x="3295135" y="3472712"/>
              <a:ext cx="2553730" cy="28842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6" name="TextBox 15">
              <a:extLst>
                <a:ext uri="{FF2B5EF4-FFF2-40B4-BE49-F238E27FC236}">
                  <a16:creationId xmlns:a16="http://schemas.microsoft.com/office/drawing/2014/main" id="{30501419-4C91-45B0-9A00-ADDD4E78DA57}"/>
                </a:ext>
              </a:extLst>
            </p:cNvPr>
            <p:cNvSpPr txBox="1"/>
            <p:nvPr/>
          </p:nvSpPr>
          <p:spPr>
            <a:xfrm>
              <a:off x="3359357" y="3515963"/>
              <a:ext cx="2425285" cy="201924"/>
            </a:xfrm>
            <a:prstGeom prst="rect">
              <a:avLst/>
            </a:prstGeom>
            <a:noFill/>
          </p:spPr>
          <p:txBody>
            <a:bodyPr wrap="square" lIns="0" tIns="0" rIns="0" bIns="0" rtlCol="0">
              <a:spAutoFit/>
            </a:bodyPr>
            <a:lstStyle/>
            <a:p>
              <a:pPr algn="ctr">
                <a:lnSpc>
                  <a:spcPts val="1400"/>
                </a:lnSpc>
                <a:spcAft>
                  <a:spcPts val="600"/>
                </a:spcAft>
              </a:pPr>
              <a:r>
                <a:rPr lang="fi-FI" sz="1200" dirty="0">
                  <a:solidFill>
                    <a:schemeClr val="bg1"/>
                  </a:solidFill>
                  <a:latin typeface="Lato" panose="020F0502020204030203" pitchFamily="34" charset="0"/>
                </a:rPr>
                <a:t>v.nagornov@my.mgimo.ru</a:t>
              </a:r>
            </a:p>
            <a:p>
              <a:pPr algn="ctr">
                <a:lnSpc>
                  <a:spcPts val="1400"/>
                </a:lnSpc>
                <a:spcAft>
                  <a:spcPts val="600"/>
                </a:spcAft>
              </a:pPr>
              <a:r>
                <a:rPr lang="fi-FI" sz="1200" dirty="0">
                  <a:solidFill>
                    <a:schemeClr val="bg1"/>
                  </a:solidFill>
                  <a:latin typeface="Lato" panose="020F0502020204030203" pitchFamily="34" charset="0"/>
                </a:rPr>
                <a:t> jkomagaeva@worldbank.org </a:t>
              </a:r>
            </a:p>
            <a:p>
              <a:pPr algn="ctr">
                <a:lnSpc>
                  <a:spcPts val="1400"/>
                </a:lnSpc>
                <a:spcAft>
                  <a:spcPts val="600"/>
                </a:spcAft>
              </a:pPr>
              <a:r>
                <a:rPr lang="fi-FI" sz="1200" dirty="0">
                  <a:solidFill>
                    <a:schemeClr val="bg1"/>
                  </a:solidFill>
                  <a:latin typeface="Lato" panose="020F0502020204030203" pitchFamily="34" charset="0"/>
                </a:rPr>
                <a:t>marina.kovaleva@haw-hamburg.de </a:t>
              </a:r>
            </a:p>
          </p:txBody>
        </p:sp>
      </p:grpSp>
    </p:spTree>
    <p:extLst>
      <p:ext uri="{BB962C8B-B14F-4D97-AF65-F5344CB8AC3E}">
        <p14:creationId xmlns:p14="http://schemas.microsoft.com/office/powerpoint/2010/main" val="104967418"/>
      </p:ext>
    </p:extLst>
  </p:cSld>
  <p:clrMapOvr>
    <a:masterClrMapping/>
  </p:clrMapOvr>
  <mc:AlternateContent xmlns:mc="http://schemas.openxmlformats.org/markup-compatibility/2006" xmlns:p14="http://schemas.microsoft.com/office/powerpoint/2010/main">
    <mc:Choice Requires="p14">
      <p:transition spd="slow" p14:dur="1250" advClick="0" advTm="100">
        <p:push dir="r"/>
      </p:transition>
    </mc:Choice>
    <mc:Fallback xmlns="">
      <p:transition spd="slow" advClick="0" advTm="100">
        <p:push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750"/>
                                        <p:tgtEl>
                                          <p:spTgt spid="29"/>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fade">
                                      <p:cBhvr>
                                        <p:cTn id="11" dur="750"/>
                                        <p:tgtEl>
                                          <p:spTgt spid="17"/>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fade">
                                      <p:cBhvr>
                                        <p:cTn id="15" dur="750"/>
                                        <p:tgtEl>
                                          <p:spTgt spid="18"/>
                                        </p:tgtEl>
                                      </p:cBhvr>
                                    </p:animEffect>
                                  </p:childTnLst>
                                </p:cTn>
                              </p:par>
                            </p:childTnLst>
                          </p:cTn>
                        </p:par>
                        <p:par>
                          <p:cTn id="16" fill="hold">
                            <p:stCondLst>
                              <p:cond delay="2250"/>
                            </p:stCondLst>
                            <p:childTnLst>
                              <p:par>
                                <p:cTn id="17" presetID="10" presetClass="entr" presetSubtype="0" fill="hold" nodeType="after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750"/>
                                        <p:tgtEl>
                                          <p:spTgt spid="2"/>
                                        </p:tgtEl>
                                      </p:cBhvr>
                                    </p:animEffect>
                                  </p:childTnLst>
                                </p:cTn>
                              </p:par>
                            </p:childTnLst>
                          </p:cTn>
                        </p:par>
                        <p:par>
                          <p:cTn id="20" fill="hold">
                            <p:stCondLst>
                              <p:cond delay="3000"/>
                            </p:stCondLst>
                            <p:childTnLst>
                              <p:par>
                                <p:cTn id="21" presetID="10" presetClass="entr" presetSubtype="0" fill="hold" nodeType="after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fade">
                                      <p:cBhvr>
                                        <p:cTn id="23" dur="750"/>
                                        <p:tgtEl>
                                          <p:spTgt spid="3"/>
                                        </p:tgtEl>
                                      </p:cBhvr>
                                    </p:animEffect>
                                  </p:childTnLst>
                                </p:cTn>
                              </p:par>
                            </p:childTnLst>
                          </p:cTn>
                        </p:par>
                        <p:par>
                          <p:cTn id="24" fill="hold">
                            <p:stCondLst>
                              <p:cond delay="3750"/>
                            </p:stCondLst>
                            <p:childTnLst>
                              <p:par>
                                <p:cTn id="25" presetID="10" presetClass="entr" presetSubtype="0" fill="hold" nodeType="after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750"/>
                                        <p:tgtEl>
                                          <p:spTgt spid="4"/>
                                        </p:tgtEl>
                                      </p:cBhvr>
                                    </p:animEffect>
                                  </p:childTnLst>
                                </p:cTn>
                              </p:par>
                            </p:childTnLst>
                          </p:cTn>
                        </p:par>
                        <p:par>
                          <p:cTn id="28" fill="hold">
                            <p:stCondLst>
                              <p:cond delay="4500"/>
                            </p:stCondLst>
                            <p:childTnLst>
                              <p:par>
                                <p:cTn id="29" presetID="22" presetClass="entr" presetSubtype="8" fill="hold" nodeType="after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wipe(left)">
                                      <p:cBhvr>
                                        <p:cTn id="3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animBg="1"/>
      <p:bldP spid="29" grpId="0" animBg="1"/>
    </p:bldLst>
  </p:timing>
</p:sld>
</file>

<file path=ppt/theme/theme1.xml><?xml version="1.0" encoding="utf-8"?>
<a:theme xmlns:a="http://schemas.openxmlformats.org/drawingml/2006/main" name="Office Theme">
  <a:themeElements>
    <a:clrScheme name="Professional Full Color 1">
      <a:dk1>
        <a:srgbClr val="141414"/>
      </a:dk1>
      <a:lt1>
        <a:sysClr val="window" lastClr="FFFFFF"/>
      </a:lt1>
      <a:dk2>
        <a:srgbClr val="415069"/>
      </a:dk2>
      <a:lt2>
        <a:srgbClr val="FAFAFA"/>
      </a:lt2>
      <a:accent1>
        <a:srgbClr val="1EA58C"/>
      </a:accent1>
      <a:accent2>
        <a:srgbClr val="A0BE5F"/>
      </a:accent2>
      <a:accent3>
        <a:srgbClr val="F5A01E"/>
      </a:accent3>
      <a:accent4>
        <a:srgbClr val="C34132"/>
      </a:accent4>
      <a:accent5>
        <a:srgbClr val="3282BE"/>
      </a:accent5>
      <a:accent6>
        <a:srgbClr val="AA325A"/>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9922</TotalTime>
  <Words>738</Words>
  <Application>Microsoft Office PowerPoint</Application>
  <PresentationFormat>Экран (16:9)</PresentationFormat>
  <Paragraphs>40</Paragraphs>
  <Slides>7</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7</vt:i4>
      </vt:variant>
    </vt:vector>
  </HeadingPairs>
  <TitlesOfParts>
    <vt:vector size="12" baseType="lpstr">
      <vt:lpstr>Arial</vt:lpstr>
      <vt:lpstr>Calibri</vt:lpstr>
      <vt:lpstr>Lato</vt:lpstr>
      <vt:lpstr>Lato Light</vt:lpstr>
      <vt:lpstr>Office Theme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Moorche 30 DVDs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MRT www.Win2Farsi.com</dc:creator>
  <cp:lastModifiedBy>V N</cp:lastModifiedBy>
  <cp:revision>1088</cp:revision>
  <dcterms:created xsi:type="dcterms:W3CDTF">2015-08-12T15:50:34Z</dcterms:created>
  <dcterms:modified xsi:type="dcterms:W3CDTF">2020-11-13T08:18:57Z</dcterms:modified>
</cp:coreProperties>
</file>